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7" r:id="rId3"/>
    <p:sldId id="273" r:id="rId4"/>
    <p:sldId id="274" r:id="rId5"/>
    <p:sldId id="276" r:id="rId6"/>
    <p:sldId id="290" r:id="rId7"/>
    <p:sldId id="260" r:id="rId8"/>
    <p:sldId id="270" r:id="rId9"/>
    <p:sldId id="280" r:id="rId10"/>
    <p:sldId id="281" r:id="rId11"/>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CC"/>
    <a:srgbClr val="DDDDDD"/>
    <a:srgbClr val="333333"/>
    <a:srgbClr val="2A577E"/>
    <a:srgbClr val="336699"/>
    <a:srgbClr val="00669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38" y="72"/>
      </p:cViewPr>
      <p:guideLst>
        <p:guide orient="horz" pos="1571"/>
        <p:guide pos="2880"/>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vl1pPr>
          </a:lstStyle>
          <a:p>
            <a:pPr>
              <a:defRPr/>
            </a:pPr>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vl1pPr>
          </a:lstStyle>
          <a:p>
            <a:pPr>
              <a:defRPr/>
            </a:pPr>
            <a:fld id="{6122DBE7-7B08-4602-939C-C5E9FC1D5E68}" type="datetimeFigureOut">
              <a:rPr lang="zh-CN" altLang="en-US"/>
            </a:fld>
            <a:endParaRPr lang="en-US"/>
          </a:p>
        </p:txBody>
      </p:sp>
      <p:sp>
        <p:nvSpPr>
          <p:cNvPr id="21508" name="Rectangle 4"/>
          <p:cNvSpPr>
            <a:spLocks noGrp="1" noRot="1" noChangeAspect="1" noChangeArrowheads="1"/>
          </p:cNvSpPr>
          <p:nvPr>
            <p:ph type="sldImg" idx="2"/>
          </p:nvPr>
        </p:nvSpPr>
        <p:spPr bwMode="auto">
          <a:xfrm>
            <a:off x="1143000" y="684213"/>
            <a:ext cx="4572000" cy="3430587"/>
          </a:xfrm>
          <a:prstGeom prst="rect">
            <a:avLst/>
          </a:prstGeom>
          <a:noFill/>
          <a:ln w="9525">
            <a:noFill/>
            <a:miter lim="800000"/>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054" name="Rectangle 6"/>
          <p:cNvSpPr>
            <a:spLocks noGrp="1" noChangeArrowheads="1"/>
          </p:cNvSpPr>
          <p:nvPr>
            <p:ph type="ftr" sz="quarter" idx="4"/>
          </p:nvPr>
        </p:nvSpPr>
        <p:spPr bwMode="auto">
          <a:xfrm>
            <a:off x="0" y="8683625"/>
            <a:ext cx="2971800" cy="457200"/>
          </a:xfrm>
          <a:prstGeom prst="rect">
            <a:avLst/>
          </a:prstGeom>
          <a:noFill/>
          <a:ln>
            <a:noFill/>
          </a:ln>
          <a:effectLst/>
        </p:spPr>
        <p:txBody>
          <a:bodyPr vert="horz" wrap="square" lIns="91440" tIns="45720" rIns="91440" bIns="45720" numCol="1" anchor="b" anchorCtr="0" compatLnSpc="1"/>
          <a:lstStyle>
            <a:lvl1pPr>
              <a:defRPr sz="1200"/>
            </a:lvl1pPr>
          </a:lstStyle>
          <a:p>
            <a:pPr>
              <a:defRPr/>
            </a:pPr>
            <a:endParaRPr lang="en-US"/>
          </a:p>
        </p:txBody>
      </p:sp>
      <p:sp>
        <p:nvSpPr>
          <p:cNvPr id="2055" name="Rectangle 7"/>
          <p:cNvSpPr>
            <a:spLocks noGrp="1" noChangeArrowheads="1"/>
          </p:cNvSpPr>
          <p:nvPr>
            <p:ph type="sldNum" sz="quarter" idx="5"/>
          </p:nvPr>
        </p:nvSpPr>
        <p:spPr bwMode="auto">
          <a:xfrm>
            <a:off x="3884613" y="8683625"/>
            <a:ext cx="2971800" cy="457200"/>
          </a:xfrm>
          <a:prstGeom prst="rect">
            <a:avLst/>
          </a:prstGeom>
          <a:noFill/>
          <a:ln>
            <a:noFill/>
          </a:ln>
          <a:effectLst/>
        </p:spPr>
        <p:txBody>
          <a:bodyPr vert="horz" wrap="square" lIns="91440" tIns="45720" rIns="91440" bIns="45720" numCol="1" anchor="b" anchorCtr="0" compatLnSpc="1"/>
          <a:lstStyle>
            <a:lvl1pPr algn="r">
              <a:defRPr sz="1200"/>
            </a:lvl1pPr>
          </a:lstStyle>
          <a:p>
            <a:pPr>
              <a:defRPr/>
            </a:pPr>
            <a:fld id="{9C59D4C6-778B-433A-9032-55551FD6C865}"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1" cstate="email"/>
          <a:srcRect/>
          <a:stretch>
            <a:fillRect/>
          </a:stretch>
        </a:blipFill>
        <a:effectLst/>
      </p:bgPr>
    </p:bg>
    <p:spTree>
      <p:nvGrpSpPr>
        <p:cNvPr id="1" name=""/>
        <p:cNvGrpSpPr/>
        <p:nvPr/>
      </p:nvGrpSpPr>
      <p:grpSpPr>
        <a:xfrm>
          <a:off x="0" y="0"/>
          <a:ext cx="0" cy="0"/>
          <a:chOff x="0" y="0"/>
          <a:chExt cx="0" cy="0"/>
        </a:xfrm>
      </p:grpSpPr>
      <p:sp>
        <p:nvSpPr>
          <p:cNvPr id="1026" name="矩形 8"/>
          <p:cNvSpPr>
            <a:spLocks noChangeArrowheads="1"/>
          </p:cNvSpPr>
          <p:nvPr/>
        </p:nvSpPr>
        <p:spPr bwMode="auto">
          <a:xfrm>
            <a:off x="2400300" y="1344613"/>
            <a:ext cx="6743700" cy="1190625"/>
          </a:xfrm>
          <a:prstGeom prst="rect">
            <a:avLst/>
          </a:prstGeom>
          <a:solidFill>
            <a:srgbClr val="000000">
              <a:alpha val="50195"/>
            </a:srgbClr>
          </a:solidFill>
          <a:ln w="9525">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27" name="任意多边形 6"/>
          <p:cNvSpPr>
            <a:spLocks noChangeArrowheads="1"/>
          </p:cNvSpPr>
          <p:nvPr/>
        </p:nvSpPr>
        <p:spPr bwMode="auto">
          <a:xfrm flipV="1">
            <a:off x="6164263" y="1025525"/>
            <a:ext cx="2979737" cy="2582863"/>
          </a:xfrm>
          <a:custGeom>
            <a:avLst/>
            <a:gdLst>
              <a:gd name="T0" fmla="*/ 0 w 6623722"/>
              <a:gd name="T1" fmla="*/ 1161822 h 5741997"/>
              <a:gd name="T2" fmla="*/ 1340460 w 6623722"/>
              <a:gd name="T3" fmla="*/ 1161822 h 5741997"/>
              <a:gd name="T4" fmla="*/ 1340460 w 6623722"/>
              <a:gd name="T5" fmla="*/ 504051 h 5741997"/>
              <a:gd name="T6" fmla="*/ 934871 w 6623722"/>
              <a:gd name="T7" fmla="*/ 0 h 5741997"/>
              <a:gd name="T8" fmla="*/ 0 60000 65536"/>
              <a:gd name="T9" fmla="*/ 0 60000 65536"/>
              <a:gd name="T10" fmla="*/ 0 60000 65536"/>
              <a:gd name="T11" fmla="*/ 0 60000 65536"/>
              <a:gd name="T12" fmla="*/ 0 w 6623722"/>
              <a:gd name="T13" fmla="*/ 0 h 5741997"/>
              <a:gd name="T14" fmla="*/ 6623722 w 6623722"/>
              <a:gd name="T15" fmla="*/ 5741997 h 5741997"/>
            </a:gdLst>
            <a:ahLst/>
            <a:cxnLst>
              <a:cxn ang="T8">
                <a:pos x="T0" y="T1"/>
              </a:cxn>
              <a:cxn ang="T9">
                <a:pos x="T2" y="T3"/>
              </a:cxn>
              <a:cxn ang="T10">
                <a:pos x="T4" y="T5"/>
              </a:cxn>
              <a:cxn ang="T11">
                <a:pos x="T6" y="T7"/>
              </a:cxn>
            </a:cxnLst>
            <a:rect l="T12" t="T13" r="T14" b="T15"/>
            <a:pathLst>
              <a:path w="6623722" h="5741997">
                <a:moveTo>
                  <a:pt x="0" y="5741997"/>
                </a:moveTo>
                <a:lnTo>
                  <a:pt x="6623722" y="5741997"/>
                </a:lnTo>
                <a:lnTo>
                  <a:pt x="6623722" y="2491138"/>
                </a:lnTo>
                <a:lnTo>
                  <a:pt x="4619552" y="0"/>
                </a:lnTo>
                <a:lnTo>
                  <a:pt x="0" y="5741997"/>
                </a:lnTo>
                <a:close/>
              </a:path>
            </a:pathLst>
          </a:custGeom>
          <a:solidFill>
            <a:srgbClr val="000000">
              <a:alpha val="50195"/>
            </a:srgbClr>
          </a:solidFill>
          <a:ln w="9525">
            <a:noFill/>
            <a:miter lim="800000"/>
          </a:ln>
        </p:spPr>
        <p:txBody>
          <a:bodyPr anchor="ctr"/>
          <a:lstStyle/>
          <a:p>
            <a:endParaRPr lang="zh-CN" altLang="en-US"/>
          </a:p>
        </p:txBody>
      </p:sp>
      <p:grpSp>
        <p:nvGrpSpPr>
          <p:cNvPr id="1028" name="组合 15"/>
          <p:cNvGrpSpPr/>
          <p:nvPr/>
        </p:nvGrpSpPr>
        <p:grpSpPr bwMode="auto">
          <a:xfrm flipH="1">
            <a:off x="8512175" y="1676400"/>
            <a:ext cx="465138" cy="560388"/>
            <a:chOff x="0" y="0"/>
            <a:chExt cx="505378" cy="792779"/>
          </a:xfrm>
        </p:grpSpPr>
        <p:sp>
          <p:nvSpPr>
            <p:cNvPr id="1030" name="梯形 16"/>
            <p:cNvSpPr>
              <a:spLocks noChangeArrowheads="1"/>
            </p:cNvSpPr>
            <p:nvPr/>
          </p:nvSpPr>
          <p:spPr bwMode="auto">
            <a:xfrm rot="7200000" flipV="1">
              <a:off x="181821" y="-126609"/>
              <a:ext cx="196948" cy="450166"/>
            </a:xfrm>
            <a:custGeom>
              <a:avLst/>
              <a:gdLst>
                <a:gd name="T0" fmla="*/ 1571299 w 21600"/>
                <a:gd name="T1" fmla="*/ 4690959 h 21600"/>
                <a:gd name="T2" fmla="*/ 897882 w 21600"/>
                <a:gd name="T3" fmla="*/ 9381917 h 21600"/>
                <a:gd name="T4" fmla="*/ 224475 w 21600"/>
                <a:gd name="T5" fmla="*/ 4690959 h 21600"/>
                <a:gd name="T6" fmla="*/ 89788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noFill/>
              <a:miter lim="800000"/>
            </a:ln>
          </p:spPr>
          <p:txBody>
            <a:bodyPr anchor="ctr"/>
            <a:lstStyle/>
            <a:p>
              <a:endParaRPr lang="zh-CN" altLang="en-US"/>
            </a:p>
          </p:txBody>
        </p:sp>
        <p:sp>
          <p:nvSpPr>
            <p:cNvPr id="1031" name="梯形 17"/>
            <p:cNvSpPr>
              <a:spLocks noChangeArrowheads="1"/>
            </p:cNvSpPr>
            <p:nvPr/>
          </p:nvSpPr>
          <p:spPr bwMode="auto">
            <a:xfrm rot="5400000" flipV="1">
              <a:off x="163164" y="162581"/>
              <a:ext cx="123829" cy="450166"/>
            </a:xfrm>
            <a:custGeom>
              <a:avLst/>
              <a:gdLst>
                <a:gd name="T0" fmla="*/ 621151 w 21600"/>
                <a:gd name="T1" fmla="*/ 4690959 h 21600"/>
                <a:gd name="T2" fmla="*/ 354948 w 21600"/>
                <a:gd name="T3" fmla="*/ 9381917 h 21600"/>
                <a:gd name="T4" fmla="*/ 88738 w 21600"/>
                <a:gd name="T5" fmla="*/ 4690959 h 21600"/>
                <a:gd name="T6" fmla="*/ 35494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noFill/>
              <a:miter lim="800000"/>
            </a:ln>
          </p:spPr>
          <p:txBody>
            <a:bodyPr anchor="ctr"/>
            <a:lstStyle/>
            <a:p>
              <a:endParaRPr lang="zh-CN" altLang="en-US"/>
            </a:p>
          </p:txBody>
        </p:sp>
        <p:sp>
          <p:nvSpPr>
            <p:cNvPr id="1032" name="梯形 18"/>
            <p:cNvSpPr>
              <a:spLocks noChangeArrowheads="1"/>
            </p:cNvSpPr>
            <p:nvPr/>
          </p:nvSpPr>
          <p:spPr bwMode="auto">
            <a:xfrm rot="-7200000">
              <a:off x="181821" y="469222"/>
              <a:ext cx="196948" cy="450166"/>
            </a:xfrm>
            <a:custGeom>
              <a:avLst/>
              <a:gdLst>
                <a:gd name="T0" fmla="*/ 1571299 w 21600"/>
                <a:gd name="T1" fmla="*/ 4690959 h 21600"/>
                <a:gd name="T2" fmla="*/ 897882 w 21600"/>
                <a:gd name="T3" fmla="*/ 9381917 h 21600"/>
                <a:gd name="T4" fmla="*/ 224475 w 21600"/>
                <a:gd name="T5" fmla="*/ 4690959 h 21600"/>
                <a:gd name="T6" fmla="*/ 89788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noFill/>
              <a:miter lim="800000"/>
            </a:ln>
          </p:spPr>
          <p:txBody>
            <a:bodyPr anchor="ctr"/>
            <a:lstStyle/>
            <a:p>
              <a:endParaRPr lang="zh-CN" altLang="en-US"/>
            </a:p>
          </p:txBody>
        </p:sp>
      </p:grpSp>
      <p:sp>
        <p:nvSpPr>
          <p:cNvPr id="1029" name="文本框 7"/>
          <p:cNvSpPr>
            <a:spLocks noChangeArrowheads="1"/>
          </p:cNvSpPr>
          <p:nvPr/>
        </p:nvSpPr>
        <p:spPr bwMode="auto">
          <a:xfrm>
            <a:off x="865188" y="1457325"/>
            <a:ext cx="7658100" cy="953135"/>
          </a:xfrm>
          <a:prstGeom prst="rect">
            <a:avLst/>
          </a:prstGeom>
          <a:noFill/>
          <a:ln w="9525">
            <a:noFill/>
            <a:miter lim="800000"/>
          </a:ln>
        </p:spPr>
        <p:txBody>
          <a:bodyPr>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香港浸会大学交流访学团分享会</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新闻专业</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级 </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王悦月</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PT图片处理\墙纸\b14cc8e0-f4bd-44b9-8e34-3e496262be87_4.jpgb14cc8e0-f4bd-44b9-8e34-3e496262be87_4"/>
          <p:cNvPicPr>
            <a:picLocks noChangeAspect="1" noChangeArrowheads="1"/>
          </p:cNvPicPr>
          <p:nvPr/>
        </p:nvPicPr>
        <p:blipFill>
          <a:blip r:embed="rId1" cstate="email"/>
          <a:srcRect/>
          <a:stretch>
            <a:fillRect/>
          </a:stretch>
        </p:blipFill>
        <p:spPr bwMode="auto">
          <a:xfrm>
            <a:off x="0" y="1331913"/>
            <a:ext cx="9144000" cy="2855912"/>
          </a:xfrm>
          <a:prstGeom prst="rect">
            <a:avLst/>
          </a:prstGeom>
          <a:noFill/>
          <a:ln w="9525">
            <a:noFill/>
            <a:miter lim="800000"/>
            <a:headEnd/>
            <a:tailEnd/>
          </a:ln>
        </p:spPr>
      </p:pic>
      <p:sp>
        <p:nvSpPr>
          <p:cNvPr id="4099" name="矩形 5"/>
          <p:cNvSpPr>
            <a:spLocks noChangeArrowheads="1"/>
          </p:cNvSpPr>
          <p:nvPr/>
        </p:nvSpPr>
        <p:spPr bwMode="auto">
          <a:xfrm>
            <a:off x="1588" y="11113"/>
            <a:ext cx="9142412" cy="4197350"/>
          </a:xfrm>
          <a:prstGeom prst="rect">
            <a:avLst/>
          </a:prstGeom>
          <a:solidFill>
            <a:schemeClr val="bg1">
              <a:alpha val="74117"/>
            </a:schemeClr>
          </a:solidFill>
          <a:ln w="9525">
            <a:noFill/>
            <a:miter lim="800000"/>
          </a:ln>
        </p:spPr>
        <p:txBody>
          <a:bodyPr lIns="68580" tIns="36195" rIns="68580" bIns="36195" anchor="ctr"/>
          <a:lstStyle/>
          <a:p>
            <a:pPr algn="ctr"/>
            <a:endParaRPr lang="zh-CN" altLang="en-US" sz="1300">
              <a:solidFill>
                <a:srgbClr val="FFFFFF"/>
              </a:solidFill>
            </a:endParaRPr>
          </a:p>
        </p:txBody>
      </p:sp>
      <p:sp>
        <p:nvSpPr>
          <p:cNvPr id="4100" name="圆角矩形标注 1"/>
          <p:cNvSpPr>
            <a:spLocks noChangeArrowheads="1"/>
          </p:cNvSpPr>
          <p:nvPr/>
        </p:nvSpPr>
        <p:spPr bwMode="auto">
          <a:xfrm>
            <a:off x="773113" y="449263"/>
            <a:ext cx="941387" cy="609600"/>
          </a:xfrm>
          <a:prstGeom prst="wedgeRoundRectCallout">
            <a:avLst>
              <a:gd name="adj1" fmla="val -22194"/>
              <a:gd name="adj2" fmla="val 69833"/>
              <a:gd name="adj3" fmla="val 16667"/>
            </a:avLst>
          </a:prstGeom>
          <a:solidFill>
            <a:srgbClr val="2A577E">
              <a:alpha val="92155"/>
            </a:srgbClr>
          </a:solidFill>
          <a:ln w="9525">
            <a:noFill/>
            <a:miter lim="800000"/>
          </a:ln>
        </p:spPr>
        <p:txBody>
          <a:bodyPr lIns="68580" tIns="36195" rIns="68580" bIns="36195" anchor="ctr"/>
          <a:lstStyle/>
          <a:p>
            <a:pPr algn="ctr"/>
            <a:endParaRPr lang="zh-CN" altLang="en-US" sz="1300">
              <a:solidFill>
                <a:srgbClr val="FFFFFF"/>
              </a:solidFill>
            </a:endParaRPr>
          </a:p>
        </p:txBody>
      </p:sp>
      <p:sp>
        <p:nvSpPr>
          <p:cNvPr id="4101" name="文本框 4"/>
          <p:cNvSpPr txBox="1">
            <a:spLocks noChangeArrowheads="1"/>
          </p:cNvSpPr>
          <p:nvPr/>
        </p:nvSpPr>
        <p:spPr bwMode="auto">
          <a:xfrm>
            <a:off x="850900" y="511175"/>
            <a:ext cx="784225" cy="434975"/>
          </a:xfrm>
          <a:prstGeom prst="rect">
            <a:avLst/>
          </a:prstGeom>
          <a:noFill/>
          <a:ln w="9525">
            <a:noFill/>
            <a:miter lim="800000"/>
          </a:ln>
        </p:spPr>
        <p:txBody>
          <a:bodyPr lIns="68580" tIns="34290" rIns="68580" bIns="34290">
            <a:spAutoFit/>
          </a:bodyPr>
          <a:lstStyle/>
          <a:p>
            <a:r>
              <a:rPr lang="zh-CN" altLang="en-US" sz="2400">
                <a:solidFill>
                  <a:schemeClr val="bg1"/>
                </a:solidFill>
                <a:latin typeface="微软雅黑" panose="020B0503020204020204" pitchFamily="34" charset="-122"/>
                <a:ea typeface="微软雅黑" panose="020B0503020204020204" pitchFamily="34" charset="-122"/>
              </a:rPr>
              <a:t>目录</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102" name="同心圆 2"/>
          <p:cNvSpPr/>
          <p:nvPr/>
        </p:nvSpPr>
        <p:spPr bwMode="auto">
          <a:xfrm>
            <a:off x="901700" y="1825625"/>
            <a:ext cx="341313" cy="341313"/>
          </a:xfrm>
          <a:custGeom>
            <a:avLst/>
            <a:gdLst>
              <a:gd name="T0" fmla="*/ 0 w 455708"/>
              <a:gd name="T1" fmla="*/ 127818 h 455708"/>
              <a:gd name="T2" fmla="*/ 127818 w 455708"/>
              <a:gd name="T3" fmla="*/ 0 h 455708"/>
              <a:gd name="T4" fmla="*/ 255634 w 455708"/>
              <a:gd name="T5" fmla="*/ 127818 h 455708"/>
              <a:gd name="T6" fmla="*/ 127818 w 455708"/>
              <a:gd name="T7" fmla="*/ 255634 h 455708"/>
              <a:gd name="T8" fmla="*/ 0 w 455708"/>
              <a:gd name="T9" fmla="*/ 127818 h 455708"/>
              <a:gd name="T10" fmla="*/ 59182 w 455708"/>
              <a:gd name="T11" fmla="*/ 127818 h 455708"/>
              <a:gd name="T12" fmla="*/ 127818 w 455708"/>
              <a:gd name="T13" fmla="*/ 196453 h 455708"/>
              <a:gd name="T14" fmla="*/ 196453 w 455708"/>
              <a:gd name="T15" fmla="*/ 127818 h 455708"/>
              <a:gd name="T16" fmla="*/ 127818 w 455708"/>
              <a:gd name="T17" fmla="*/ 59182 h 455708"/>
              <a:gd name="T18" fmla="*/ 59182 w 455708"/>
              <a:gd name="T19" fmla="*/ 127818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miter lim="800000"/>
          </a:ln>
        </p:spPr>
        <p:txBody>
          <a:bodyPr anchor="ctr"/>
          <a:lstStyle/>
          <a:p>
            <a:endParaRPr lang="zh-CN" altLang="en-US"/>
          </a:p>
        </p:txBody>
      </p:sp>
      <p:sp>
        <p:nvSpPr>
          <p:cNvPr id="4103" name="文本框 9"/>
          <p:cNvSpPr txBox="1">
            <a:spLocks noChangeArrowheads="1"/>
          </p:cNvSpPr>
          <p:nvPr/>
        </p:nvSpPr>
        <p:spPr bwMode="auto">
          <a:xfrm>
            <a:off x="1401763" y="1833563"/>
            <a:ext cx="1560512" cy="530225"/>
          </a:xfrm>
          <a:prstGeom prst="rect">
            <a:avLst/>
          </a:prstGeom>
          <a:noFill/>
          <a:ln w="9525">
            <a:noFill/>
            <a:miter lim="800000"/>
          </a:ln>
        </p:spPr>
        <p:txBody>
          <a:bodyPr lIns="68580" tIns="34290" rIns="68580" bIns="34290">
            <a:spAutoFit/>
          </a:bodyPr>
          <a:lstStyle/>
          <a:p>
            <a:pPr>
              <a:buFontTx/>
              <a:buNone/>
            </a:pPr>
            <a:r>
              <a:rPr lang="en-US" altLang="zh-CN" sz="1500" b="1">
                <a:solidFill>
                  <a:srgbClr val="404040"/>
                </a:solidFill>
                <a:latin typeface="微软雅黑" panose="020B0503020204020204" pitchFamily="34" charset="-122"/>
                <a:ea typeface="微软雅黑" panose="020B0503020204020204" pitchFamily="34" charset="-122"/>
              </a:rPr>
              <a:t>感浸大学风</a:t>
            </a:r>
            <a:endParaRPr lang="en-US" altLang="zh-CN" sz="1500" b="1">
              <a:solidFill>
                <a:srgbClr val="404040"/>
              </a:solidFill>
              <a:latin typeface="微软雅黑" panose="020B0503020204020204" pitchFamily="34" charset="-122"/>
              <a:ea typeface="微软雅黑" panose="020B0503020204020204" pitchFamily="34" charset="-122"/>
            </a:endParaRPr>
          </a:p>
          <a:p>
            <a:pPr>
              <a:buFontTx/>
              <a:buNone/>
            </a:pPr>
            <a:endParaRPr lang="en-US" altLang="zh-CN" sz="1500" b="1">
              <a:solidFill>
                <a:srgbClr val="404040"/>
              </a:solidFill>
              <a:latin typeface="微软雅黑" panose="020B0503020204020204" pitchFamily="34" charset="-122"/>
              <a:ea typeface="微软雅黑" panose="020B0503020204020204" pitchFamily="34" charset="-122"/>
            </a:endParaRPr>
          </a:p>
        </p:txBody>
      </p:sp>
      <p:sp>
        <p:nvSpPr>
          <p:cNvPr id="4105" name="同心圆 9"/>
          <p:cNvSpPr/>
          <p:nvPr/>
        </p:nvSpPr>
        <p:spPr bwMode="auto">
          <a:xfrm>
            <a:off x="901700" y="2757488"/>
            <a:ext cx="341313" cy="341312"/>
          </a:xfrm>
          <a:custGeom>
            <a:avLst/>
            <a:gdLst>
              <a:gd name="T0" fmla="*/ 0 w 455708"/>
              <a:gd name="T1" fmla="*/ 127816 h 455708"/>
              <a:gd name="T2" fmla="*/ 127818 w 455708"/>
              <a:gd name="T3" fmla="*/ 0 h 455708"/>
              <a:gd name="T4" fmla="*/ 255634 w 455708"/>
              <a:gd name="T5" fmla="*/ 127816 h 455708"/>
              <a:gd name="T6" fmla="*/ 127818 w 455708"/>
              <a:gd name="T7" fmla="*/ 255633 h 455708"/>
              <a:gd name="T8" fmla="*/ 0 w 455708"/>
              <a:gd name="T9" fmla="*/ 127816 h 455708"/>
              <a:gd name="T10" fmla="*/ 59182 w 455708"/>
              <a:gd name="T11" fmla="*/ 127816 h 455708"/>
              <a:gd name="T12" fmla="*/ 127818 w 455708"/>
              <a:gd name="T13" fmla="*/ 196451 h 455708"/>
              <a:gd name="T14" fmla="*/ 196453 w 455708"/>
              <a:gd name="T15" fmla="*/ 127816 h 455708"/>
              <a:gd name="T16" fmla="*/ 127818 w 455708"/>
              <a:gd name="T17" fmla="*/ 59181 h 455708"/>
              <a:gd name="T18" fmla="*/ 59182 w 455708"/>
              <a:gd name="T19" fmla="*/ 127816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miter lim="800000"/>
          </a:ln>
        </p:spPr>
        <p:txBody>
          <a:bodyPr anchor="ctr"/>
          <a:lstStyle/>
          <a:p>
            <a:endParaRPr lang="zh-CN" altLang="en-US"/>
          </a:p>
        </p:txBody>
      </p:sp>
      <p:sp>
        <p:nvSpPr>
          <p:cNvPr id="4106" name="文本框 9"/>
          <p:cNvSpPr txBox="1">
            <a:spLocks noChangeArrowheads="1"/>
          </p:cNvSpPr>
          <p:nvPr/>
        </p:nvSpPr>
        <p:spPr bwMode="auto">
          <a:xfrm>
            <a:off x="1401763" y="2765425"/>
            <a:ext cx="1560512" cy="299085"/>
          </a:xfrm>
          <a:prstGeom prst="rect">
            <a:avLst/>
          </a:prstGeom>
          <a:noFill/>
          <a:ln w="9525">
            <a:noFill/>
            <a:miter lim="800000"/>
          </a:ln>
        </p:spPr>
        <p:txBody>
          <a:bodyPr lIns="68580" tIns="34290" rIns="68580" bIns="34290">
            <a:spAutoFit/>
          </a:bodyPr>
          <a:lstStyle/>
          <a:p>
            <a:pPr>
              <a:buFontTx/>
              <a:buNone/>
            </a:pPr>
            <a:r>
              <a:rPr lang="en-US" altLang="zh-CN" sz="1500" b="1">
                <a:solidFill>
                  <a:srgbClr val="404040"/>
                </a:solidFill>
                <a:latin typeface="微软雅黑" panose="020B0503020204020204" pitchFamily="34" charset="-122"/>
                <a:ea typeface="微软雅黑" panose="020B0503020204020204" pitchFamily="34" charset="-122"/>
                <a:sym typeface="+mn-ea"/>
              </a:rPr>
              <a:t>赏香港风情</a:t>
            </a:r>
            <a:endParaRPr lang="zh-CN" altLang="en-US" sz="1500" b="1">
              <a:solidFill>
                <a:srgbClr val="404040"/>
              </a:solidFill>
              <a:latin typeface="微软雅黑" panose="020B0503020204020204" pitchFamily="34" charset="-122"/>
              <a:ea typeface="微软雅黑" panose="020B0503020204020204" pitchFamily="34" charset="-122"/>
            </a:endParaRPr>
          </a:p>
        </p:txBody>
      </p:sp>
      <p:sp>
        <p:nvSpPr>
          <p:cNvPr id="4111" name="同心圆 19"/>
          <p:cNvSpPr/>
          <p:nvPr/>
        </p:nvSpPr>
        <p:spPr bwMode="auto">
          <a:xfrm>
            <a:off x="4700588" y="1825625"/>
            <a:ext cx="341312" cy="341313"/>
          </a:xfrm>
          <a:custGeom>
            <a:avLst/>
            <a:gdLst>
              <a:gd name="T0" fmla="*/ 0 w 455708"/>
              <a:gd name="T1" fmla="*/ 127818 h 455708"/>
              <a:gd name="T2" fmla="*/ 127816 w 455708"/>
              <a:gd name="T3" fmla="*/ 0 h 455708"/>
              <a:gd name="T4" fmla="*/ 255633 w 455708"/>
              <a:gd name="T5" fmla="*/ 127818 h 455708"/>
              <a:gd name="T6" fmla="*/ 127816 w 455708"/>
              <a:gd name="T7" fmla="*/ 255634 h 455708"/>
              <a:gd name="T8" fmla="*/ 0 w 455708"/>
              <a:gd name="T9" fmla="*/ 127818 h 455708"/>
              <a:gd name="T10" fmla="*/ 59181 w 455708"/>
              <a:gd name="T11" fmla="*/ 127818 h 455708"/>
              <a:gd name="T12" fmla="*/ 127816 w 455708"/>
              <a:gd name="T13" fmla="*/ 196453 h 455708"/>
              <a:gd name="T14" fmla="*/ 196451 w 455708"/>
              <a:gd name="T15" fmla="*/ 127818 h 455708"/>
              <a:gd name="T16" fmla="*/ 127816 w 455708"/>
              <a:gd name="T17" fmla="*/ 59182 h 455708"/>
              <a:gd name="T18" fmla="*/ 59181 w 455708"/>
              <a:gd name="T19" fmla="*/ 127818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miter lim="800000"/>
          </a:ln>
        </p:spPr>
        <p:txBody>
          <a:bodyPr anchor="ctr"/>
          <a:lstStyle/>
          <a:p>
            <a:endParaRPr lang="zh-CN" altLang="en-US"/>
          </a:p>
        </p:txBody>
      </p:sp>
      <p:sp>
        <p:nvSpPr>
          <p:cNvPr id="4112" name="文本框 9"/>
          <p:cNvSpPr txBox="1">
            <a:spLocks noChangeArrowheads="1"/>
          </p:cNvSpPr>
          <p:nvPr/>
        </p:nvSpPr>
        <p:spPr bwMode="auto">
          <a:xfrm>
            <a:off x="5202238" y="1833563"/>
            <a:ext cx="1560512" cy="299085"/>
          </a:xfrm>
          <a:prstGeom prst="rect">
            <a:avLst/>
          </a:prstGeom>
          <a:noFill/>
          <a:ln w="9525">
            <a:noFill/>
            <a:miter lim="800000"/>
          </a:ln>
        </p:spPr>
        <p:txBody>
          <a:bodyPr lIns="68580" tIns="34290" rIns="68580" bIns="34290">
            <a:spAutoFit/>
          </a:bodyPr>
          <a:lstStyle/>
          <a:p>
            <a:pPr>
              <a:buFontTx/>
              <a:buNone/>
            </a:pPr>
            <a:r>
              <a:rPr lang="en-US" altLang="zh-CN" sz="1500" b="1">
                <a:solidFill>
                  <a:srgbClr val="404040"/>
                </a:solidFill>
                <a:latin typeface="微软雅黑" panose="020B0503020204020204" pitchFamily="34" charset="-122"/>
                <a:ea typeface="微软雅黑" panose="020B0503020204020204" pitchFamily="34" charset="-122"/>
                <a:sym typeface="+mn-ea"/>
              </a:rPr>
              <a:t>悟讲座分享</a:t>
            </a:r>
            <a:endParaRPr lang="zh-CN" altLang="en-US" sz="1500" b="1">
              <a:solidFill>
                <a:srgbClr val="404040"/>
              </a:solidFill>
              <a:latin typeface="微软雅黑" panose="020B0503020204020204" pitchFamily="34" charset="-122"/>
              <a:ea typeface="微软雅黑" panose="020B0503020204020204" pitchFamily="34" charset="-122"/>
            </a:endParaRPr>
          </a:p>
        </p:txBody>
      </p:sp>
      <p:cxnSp>
        <p:nvCxnSpPr>
          <p:cNvPr id="4114" name="AutoShape 18"/>
          <p:cNvCxnSpPr>
            <a:cxnSpLocks noChangeShapeType="1"/>
          </p:cNvCxnSpPr>
          <p:nvPr/>
        </p:nvCxnSpPr>
        <p:spPr bwMode="auto">
          <a:xfrm flipV="1">
            <a:off x="-6350" y="1327150"/>
            <a:ext cx="9144000" cy="1588"/>
          </a:xfrm>
          <a:prstGeom prst="straightConnector1">
            <a:avLst/>
          </a:prstGeom>
          <a:noFill/>
          <a:ln w="12700">
            <a:solidFill>
              <a:srgbClr val="2A577E"/>
            </a:solidFill>
            <a:miter lim="800000"/>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en\Desktop\作业\学校\香港浸会大学\IMG_8804.JPGIMG_8804"/>
          <p:cNvPicPr>
            <a:picLocks noChangeAspect="1" noChangeArrowheads="1"/>
          </p:cNvPicPr>
          <p:nvPr/>
        </p:nvPicPr>
        <p:blipFill>
          <a:blip r:embed="rId1"/>
          <a:srcRect/>
          <a:stretch>
            <a:fillRect/>
          </a:stretch>
        </p:blipFill>
        <p:spPr bwMode="auto">
          <a:xfrm>
            <a:off x="5453380" y="363855"/>
            <a:ext cx="3515360" cy="2334260"/>
          </a:xfrm>
          <a:prstGeom prst="rect">
            <a:avLst/>
          </a:prstGeom>
          <a:noFill/>
          <a:ln w="9525">
            <a:noFill/>
            <a:miter lim="800000"/>
            <a:headEnd/>
            <a:tailEnd/>
          </a:ln>
        </p:spPr>
      </p:pic>
      <p:sp>
        <p:nvSpPr>
          <p:cNvPr id="5123" name="文本框 43"/>
          <p:cNvSpPr>
            <a:spLocks noChangeArrowheads="1"/>
          </p:cNvSpPr>
          <p:nvPr/>
        </p:nvSpPr>
        <p:spPr bwMode="auto">
          <a:xfrm>
            <a:off x="641350" y="1093788"/>
            <a:ext cx="3651250" cy="706755"/>
          </a:xfrm>
          <a:prstGeom prst="rect">
            <a:avLst/>
          </a:prstGeom>
          <a:noFill/>
          <a:ln w="9525">
            <a:noFill/>
            <a:miter lim="800000"/>
          </a:ln>
        </p:spPr>
        <p:txBody>
          <a:bodyPr>
            <a:spAutoFit/>
          </a:bodyPr>
          <a:lstStyle/>
          <a:p>
            <a:r>
              <a:rPr lang="zh-CN" altLang="en-US" sz="4000" b="1" dirty="0">
                <a:solidFill>
                  <a:srgbClr val="F17831"/>
                </a:solidFill>
                <a:latin typeface="微软雅黑" panose="020B0503020204020204" pitchFamily="34" charset="-122"/>
                <a:ea typeface="微软雅黑" panose="020B0503020204020204" pitchFamily="34" charset="-122"/>
                <a:sym typeface="微软雅黑" panose="020B0503020204020204" pitchFamily="34" charset="-122"/>
              </a:rPr>
              <a:t>香港浸会大学</a:t>
            </a:r>
            <a:endParaRPr lang="zh-CN" altLang="en-US" sz="4000" b="1" dirty="0">
              <a:solidFill>
                <a:srgbClr val="F1783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266700" y="2152333"/>
            <a:ext cx="4942840" cy="2153602"/>
            <a:chOff x="435" y="6133"/>
            <a:chExt cx="7784" cy="3391"/>
          </a:xfrm>
        </p:grpSpPr>
        <p:sp>
          <p:nvSpPr>
            <p:cNvPr id="5124" name="同心圆 2"/>
            <p:cNvSpPr/>
            <p:nvPr/>
          </p:nvSpPr>
          <p:spPr bwMode="auto">
            <a:xfrm>
              <a:off x="435" y="6133"/>
              <a:ext cx="535" cy="537"/>
            </a:xfrm>
            <a:custGeom>
              <a:avLst/>
              <a:gdLst>
                <a:gd name="T0" fmla="*/ 0 w 455708"/>
                <a:gd name="T1" fmla="*/ 127816 h 455708"/>
                <a:gd name="T2" fmla="*/ 126631 w 455708"/>
                <a:gd name="T3" fmla="*/ 0 h 455708"/>
                <a:gd name="T4" fmla="*/ 253261 w 455708"/>
                <a:gd name="T5" fmla="*/ 127816 h 455708"/>
                <a:gd name="T6" fmla="*/ 126631 w 455708"/>
                <a:gd name="T7" fmla="*/ 255633 h 455708"/>
                <a:gd name="T8" fmla="*/ 0 w 455708"/>
                <a:gd name="T9" fmla="*/ 127816 h 455708"/>
                <a:gd name="T10" fmla="*/ 58633 w 455708"/>
                <a:gd name="T11" fmla="*/ 127816 h 455708"/>
                <a:gd name="T12" fmla="*/ 126631 w 455708"/>
                <a:gd name="T13" fmla="*/ 196451 h 455708"/>
                <a:gd name="T14" fmla="*/ 194628 w 455708"/>
                <a:gd name="T15" fmla="*/ 127816 h 455708"/>
                <a:gd name="T16" fmla="*/ 126631 w 455708"/>
                <a:gd name="T17" fmla="*/ 59181 h 455708"/>
                <a:gd name="T18" fmla="*/ 58633 w 455708"/>
                <a:gd name="T19" fmla="*/ 127816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round/>
            </a:ln>
          </p:spPr>
          <p:txBody>
            <a:bodyPr anchor="ctr"/>
            <a:lstStyle/>
            <a:p>
              <a:endParaRPr lang="zh-CN" altLang="en-US"/>
            </a:p>
          </p:txBody>
        </p:sp>
        <p:sp>
          <p:nvSpPr>
            <p:cNvPr id="5125" name="文本框 9"/>
            <p:cNvSpPr txBox="1">
              <a:spLocks noChangeArrowheads="1"/>
            </p:cNvSpPr>
            <p:nvPr/>
          </p:nvSpPr>
          <p:spPr bwMode="auto">
            <a:xfrm>
              <a:off x="1023" y="6145"/>
              <a:ext cx="7196" cy="3379"/>
            </a:xfrm>
            <a:prstGeom prst="rect">
              <a:avLst/>
            </a:prstGeom>
            <a:noFill/>
            <a:ln w="9525">
              <a:noFill/>
              <a:miter lim="800000"/>
            </a:ln>
          </p:spPr>
          <p:txBody>
            <a:bodyPr wrap="square" lIns="68580" tIns="34290" rIns="68580" bIns="34290">
              <a:spAutoFit/>
            </a:bodyPr>
            <a:lstStyle/>
            <a:p>
              <a:pPr>
                <a:buFontTx/>
                <a:buNone/>
              </a:pPr>
              <a:r>
                <a:rPr lang="en-US" altLang="zh-CN" sz="1500" b="1" dirty="0">
                  <a:solidFill>
                    <a:srgbClr val="404040"/>
                  </a:solidFill>
                  <a:latin typeface="微软雅黑" panose="020B0503020204020204" pitchFamily="34" charset="-122"/>
                  <a:ea typeface="微软雅黑" panose="020B0503020204020204" pitchFamily="34" charset="-122"/>
                </a:rPr>
                <a:t>香港浸会大学是一所由香港特区政府全面资助的八所公立研究型综合大学之一，为京港大学联盟成员，获教育部列入国家重点高校名单。浸大一直秉承『全人教育』的办学理念，除教授学生专业知识与技能，更注重培育学生在思维、品德、文化、体能各方面均衡发展。香港浸会大学2011年获著名新闻网站Asian Correspondent列为国际学生首选亚太区二十五家大学之一。传理学院为亚洲学生首选的全球十大顶尖新闻学府。</a:t>
              </a:r>
              <a:endParaRPr lang="en-US" altLang="zh-CN" sz="1500" b="1" dirty="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矩形 18"/>
          <p:cNvSpPr>
            <a:spLocks noChangeArrowheads="1"/>
          </p:cNvSpPr>
          <p:nvPr/>
        </p:nvSpPr>
        <p:spPr bwMode="auto">
          <a:xfrm>
            <a:off x="835025" y="500063"/>
            <a:ext cx="4838700" cy="483870"/>
          </a:xfrm>
          <a:prstGeom prst="rect">
            <a:avLst/>
          </a:prstGeom>
          <a:noFill/>
          <a:ln w="9525">
            <a:noFill/>
            <a:miter lim="800000"/>
          </a:ln>
        </p:spPr>
        <p:txBody>
          <a:bodyPr lIns="68580" tIns="34290" rIns="68580" bIns="34290">
            <a:spAutoFit/>
          </a:bodyPr>
          <a:lstStyle/>
          <a:p>
            <a:pPr>
              <a:buFontTx/>
              <a:buNone/>
            </a:pPr>
            <a:r>
              <a:rPr lang="zh-CN" altLang="en-US" sz="2700">
                <a:solidFill>
                  <a:srgbClr val="595959"/>
                </a:solidFill>
                <a:latin typeface="微软雅黑" panose="020B0503020204020204" pitchFamily="34" charset="-122"/>
                <a:ea typeface="微软雅黑" panose="020B0503020204020204" pitchFamily="34" charset="-122"/>
              </a:rPr>
              <a:t>教学资源＆设备</a:t>
            </a:r>
            <a:endParaRPr lang="zh-CN" altLang="en-US" sz="2700">
              <a:solidFill>
                <a:srgbClr val="595959"/>
              </a:solidFill>
              <a:latin typeface="微软雅黑" panose="020B0503020204020204" pitchFamily="34" charset="-122"/>
              <a:ea typeface="微软雅黑" panose="020B0503020204020204" pitchFamily="34" charset="-122"/>
            </a:endParaRPr>
          </a:p>
        </p:txBody>
      </p:sp>
      <p:sp>
        <p:nvSpPr>
          <p:cNvPr id="6159" name="等腰三角形 7"/>
          <p:cNvSpPr>
            <a:spLocks noChangeArrowheads="1"/>
          </p:cNvSpPr>
          <p:nvPr/>
        </p:nvSpPr>
        <p:spPr bwMode="auto">
          <a:xfrm rot="-1860000">
            <a:off x="112713" y="827088"/>
            <a:ext cx="350837" cy="301625"/>
          </a:xfrm>
          <a:prstGeom prst="triangle">
            <a:avLst>
              <a:gd name="adj" fmla="val 56088"/>
            </a:avLst>
          </a:prstGeom>
          <a:solidFill>
            <a:schemeClr val="bg2">
              <a:alpha val="36078"/>
            </a:schemeClr>
          </a:solidFill>
          <a:ln w="9525">
            <a:noFill/>
            <a:miter lim="800000"/>
          </a:ln>
        </p:spPr>
        <p:txBody>
          <a:bodyPr lIns="90170" tIns="46990" rIns="90170" bIns="469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160" name="等腰三角形 6"/>
          <p:cNvSpPr>
            <a:spLocks noChangeArrowheads="1"/>
          </p:cNvSpPr>
          <p:nvPr/>
        </p:nvSpPr>
        <p:spPr bwMode="auto">
          <a:xfrm rot="5400000">
            <a:off x="-126206" y="388144"/>
            <a:ext cx="976312" cy="723900"/>
          </a:xfrm>
          <a:prstGeom prst="triangle">
            <a:avLst>
              <a:gd name="adj" fmla="val 50000"/>
            </a:avLst>
          </a:prstGeom>
          <a:solidFill>
            <a:srgbClr val="2A577E"/>
          </a:solidFill>
          <a:ln w="9525">
            <a:noFill/>
            <a:miter lim="800000"/>
          </a:ln>
        </p:spPr>
        <p:txBody>
          <a:bodyPr lIns="90170" tIns="46990" rIns="90170" bIns="469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pic>
        <p:nvPicPr>
          <p:cNvPr id="2" name="图片 1" descr="IMG_8756"/>
          <p:cNvPicPr>
            <a:picLocks noChangeAspect="1"/>
          </p:cNvPicPr>
          <p:nvPr/>
        </p:nvPicPr>
        <p:blipFill>
          <a:blip r:embed="rId1"/>
          <a:stretch>
            <a:fillRect/>
          </a:stretch>
        </p:blipFill>
        <p:spPr>
          <a:xfrm>
            <a:off x="626745" y="1398270"/>
            <a:ext cx="4090670" cy="3068320"/>
          </a:xfrm>
          <a:prstGeom prst="rect">
            <a:avLst/>
          </a:prstGeom>
        </p:spPr>
      </p:pic>
      <p:grpSp>
        <p:nvGrpSpPr>
          <p:cNvPr id="3" name="组合 2"/>
          <p:cNvGrpSpPr/>
          <p:nvPr/>
        </p:nvGrpSpPr>
        <p:grpSpPr>
          <a:xfrm>
            <a:off x="5673725" y="1104265"/>
            <a:ext cx="2145665" cy="530225"/>
            <a:chOff x="1460" y="5173"/>
            <a:chExt cx="3379" cy="835"/>
          </a:xfrm>
        </p:grpSpPr>
        <p:sp>
          <p:nvSpPr>
            <p:cNvPr id="4" name="同心圆 2"/>
            <p:cNvSpPr/>
            <p:nvPr/>
          </p:nvSpPr>
          <p:spPr bwMode="auto">
            <a:xfrm>
              <a:off x="1460" y="5320"/>
              <a:ext cx="538" cy="540"/>
            </a:xfrm>
            <a:custGeom>
              <a:avLst/>
              <a:gdLst>
                <a:gd name="T0" fmla="*/ 0 w 455708"/>
                <a:gd name="T1" fmla="*/ 129009 h 455708"/>
                <a:gd name="T2" fmla="*/ 127818 w 455708"/>
                <a:gd name="T3" fmla="*/ 0 h 455708"/>
                <a:gd name="T4" fmla="*/ 255634 w 455708"/>
                <a:gd name="T5" fmla="*/ 129009 h 455708"/>
                <a:gd name="T6" fmla="*/ 127818 w 455708"/>
                <a:gd name="T7" fmla="*/ 258017 h 455708"/>
                <a:gd name="T8" fmla="*/ 0 w 455708"/>
                <a:gd name="T9" fmla="*/ 129009 h 455708"/>
                <a:gd name="T10" fmla="*/ 59182 w 455708"/>
                <a:gd name="T11" fmla="*/ 129009 h 455708"/>
                <a:gd name="T12" fmla="*/ 127818 w 455708"/>
                <a:gd name="T13" fmla="*/ 198283 h 455708"/>
                <a:gd name="T14" fmla="*/ 196453 w 455708"/>
                <a:gd name="T15" fmla="*/ 129009 h 455708"/>
                <a:gd name="T16" fmla="*/ 127818 w 455708"/>
                <a:gd name="T17" fmla="*/ 59734 h 455708"/>
                <a:gd name="T18" fmla="*/ 59182 w 455708"/>
                <a:gd name="T19" fmla="*/ 129009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miter lim="800000"/>
            </a:ln>
          </p:spPr>
          <p:txBody>
            <a:bodyPr anchor="ctr"/>
            <a:p>
              <a:endParaRPr lang="zh-CN" altLang="en-US"/>
            </a:p>
          </p:txBody>
        </p:sp>
        <p:sp>
          <p:nvSpPr>
            <p:cNvPr id="5" name="文本框 9"/>
            <p:cNvSpPr txBox="1">
              <a:spLocks noChangeArrowheads="1"/>
            </p:cNvSpPr>
            <p:nvPr/>
          </p:nvSpPr>
          <p:spPr bwMode="auto">
            <a:xfrm>
              <a:off x="1998" y="5173"/>
              <a:ext cx="2841" cy="835"/>
            </a:xfrm>
            <a:prstGeom prst="rect">
              <a:avLst/>
            </a:prstGeom>
            <a:noFill/>
            <a:ln w="9525">
              <a:noFill/>
              <a:miter lim="800000"/>
            </a:ln>
          </p:spPr>
          <p:txBody>
            <a:bodyPr wrap="square" lIns="68580" tIns="34290" rIns="68580" bIns="34290">
              <a:spAutoFit/>
            </a:bodyPr>
            <a:p>
              <a:pPr>
                <a:buFontTx/>
                <a:buNone/>
              </a:pPr>
              <a:r>
                <a:rPr lang="zh-CN" altLang="en-US" sz="1500" b="1">
                  <a:solidFill>
                    <a:srgbClr val="404040"/>
                  </a:solidFill>
                  <a:latin typeface="微软雅黑" panose="020B0503020204020204" pitchFamily="34" charset="-122"/>
                  <a:ea typeface="微软雅黑" panose="020B0503020204020204" pitchFamily="34" charset="-122"/>
                </a:rPr>
                <a:t>设备：广电看了想哭泣</a:t>
              </a:r>
              <a:endParaRPr lang="zh-CN" altLang="en-US" sz="1500" b="1">
                <a:solidFill>
                  <a:srgbClr val="40404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673725" y="2236470"/>
            <a:ext cx="2146300" cy="342900"/>
            <a:chOff x="1460" y="5320"/>
            <a:chExt cx="3380" cy="540"/>
          </a:xfrm>
        </p:grpSpPr>
        <p:sp>
          <p:nvSpPr>
            <p:cNvPr id="7" name="同心圆 2"/>
            <p:cNvSpPr/>
            <p:nvPr/>
          </p:nvSpPr>
          <p:spPr bwMode="auto">
            <a:xfrm>
              <a:off x="1460" y="5320"/>
              <a:ext cx="538" cy="540"/>
            </a:xfrm>
            <a:custGeom>
              <a:avLst/>
              <a:gdLst>
                <a:gd name="T0" fmla="*/ 0 w 455708"/>
                <a:gd name="T1" fmla="*/ 129009 h 455708"/>
                <a:gd name="T2" fmla="*/ 127818 w 455708"/>
                <a:gd name="T3" fmla="*/ 0 h 455708"/>
                <a:gd name="T4" fmla="*/ 255634 w 455708"/>
                <a:gd name="T5" fmla="*/ 129009 h 455708"/>
                <a:gd name="T6" fmla="*/ 127818 w 455708"/>
                <a:gd name="T7" fmla="*/ 258017 h 455708"/>
                <a:gd name="T8" fmla="*/ 0 w 455708"/>
                <a:gd name="T9" fmla="*/ 129009 h 455708"/>
                <a:gd name="T10" fmla="*/ 59182 w 455708"/>
                <a:gd name="T11" fmla="*/ 129009 h 455708"/>
                <a:gd name="T12" fmla="*/ 127818 w 455708"/>
                <a:gd name="T13" fmla="*/ 198283 h 455708"/>
                <a:gd name="T14" fmla="*/ 196453 w 455708"/>
                <a:gd name="T15" fmla="*/ 129009 h 455708"/>
                <a:gd name="T16" fmla="*/ 127818 w 455708"/>
                <a:gd name="T17" fmla="*/ 59734 h 455708"/>
                <a:gd name="T18" fmla="*/ 59182 w 455708"/>
                <a:gd name="T19" fmla="*/ 129009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miter lim="800000"/>
            </a:ln>
          </p:spPr>
          <p:txBody>
            <a:bodyPr anchor="ctr"/>
            <a:lstStyle/>
            <a:p>
              <a:endParaRPr lang="zh-CN" altLang="en-US"/>
            </a:p>
          </p:txBody>
        </p:sp>
        <p:sp>
          <p:nvSpPr>
            <p:cNvPr id="8" name="文本框 9"/>
            <p:cNvSpPr txBox="1">
              <a:spLocks noChangeArrowheads="1"/>
            </p:cNvSpPr>
            <p:nvPr/>
          </p:nvSpPr>
          <p:spPr bwMode="auto">
            <a:xfrm>
              <a:off x="1998" y="5355"/>
              <a:ext cx="2842" cy="471"/>
            </a:xfrm>
            <a:prstGeom prst="rect">
              <a:avLst/>
            </a:prstGeom>
            <a:noFill/>
            <a:ln w="9525">
              <a:noFill/>
              <a:miter lim="800000"/>
            </a:ln>
          </p:spPr>
          <p:txBody>
            <a:bodyPr wrap="square" lIns="68580" tIns="34290" rIns="68580" bIns="34290">
              <a:spAutoFit/>
            </a:bodyPr>
            <a:lstStyle/>
            <a:p>
              <a:pPr>
                <a:buFontTx/>
                <a:buNone/>
              </a:pPr>
              <a:r>
                <a:rPr lang="zh-CN" altLang="en-US" sz="1500" b="1">
                  <a:solidFill>
                    <a:srgbClr val="404040"/>
                  </a:solidFill>
                  <a:latin typeface="微软雅黑" panose="020B0503020204020204" pitchFamily="34" charset="-122"/>
                  <a:ea typeface="微软雅黑" panose="020B0503020204020204" pitchFamily="34" charset="-122"/>
                </a:rPr>
                <a:t>老师：全明星阵容</a:t>
              </a:r>
              <a:endParaRPr lang="zh-CN" altLang="en-US" sz="1500" b="1">
                <a:solidFill>
                  <a:srgbClr val="40404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673725" y="3216275"/>
            <a:ext cx="2746375" cy="530225"/>
            <a:chOff x="1460" y="5172"/>
            <a:chExt cx="4325" cy="835"/>
          </a:xfrm>
        </p:grpSpPr>
        <p:sp>
          <p:nvSpPr>
            <p:cNvPr id="10" name="同心圆 2"/>
            <p:cNvSpPr/>
            <p:nvPr/>
          </p:nvSpPr>
          <p:spPr bwMode="auto">
            <a:xfrm>
              <a:off x="1460" y="5320"/>
              <a:ext cx="538" cy="540"/>
            </a:xfrm>
            <a:custGeom>
              <a:avLst/>
              <a:gdLst>
                <a:gd name="T0" fmla="*/ 0 w 455708"/>
                <a:gd name="T1" fmla="*/ 129009 h 455708"/>
                <a:gd name="T2" fmla="*/ 127818 w 455708"/>
                <a:gd name="T3" fmla="*/ 0 h 455708"/>
                <a:gd name="T4" fmla="*/ 255634 w 455708"/>
                <a:gd name="T5" fmla="*/ 129009 h 455708"/>
                <a:gd name="T6" fmla="*/ 127818 w 455708"/>
                <a:gd name="T7" fmla="*/ 258017 h 455708"/>
                <a:gd name="T8" fmla="*/ 0 w 455708"/>
                <a:gd name="T9" fmla="*/ 129009 h 455708"/>
                <a:gd name="T10" fmla="*/ 59182 w 455708"/>
                <a:gd name="T11" fmla="*/ 129009 h 455708"/>
                <a:gd name="T12" fmla="*/ 127818 w 455708"/>
                <a:gd name="T13" fmla="*/ 198283 h 455708"/>
                <a:gd name="T14" fmla="*/ 196453 w 455708"/>
                <a:gd name="T15" fmla="*/ 129009 h 455708"/>
                <a:gd name="T16" fmla="*/ 127818 w 455708"/>
                <a:gd name="T17" fmla="*/ 59734 h 455708"/>
                <a:gd name="T18" fmla="*/ 59182 w 455708"/>
                <a:gd name="T19" fmla="*/ 129009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miter lim="800000"/>
            </a:ln>
          </p:spPr>
          <p:txBody>
            <a:bodyPr anchor="ctr"/>
            <a:lstStyle/>
            <a:p>
              <a:endParaRPr lang="zh-CN" altLang="en-US"/>
            </a:p>
          </p:txBody>
        </p:sp>
        <p:sp>
          <p:nvSpPr>
            <p:cNvPr id="11" name="文本框 9"/>
            <p:cNvSpPr txBox="1">
              <a:spLocks noChangeArrowheads="1"/>
            </p:cNvSpPr>
            <p:nvPr/>
          </p:nvSpPr>
          <p:spPr bwMode="auto">
            <a:xfrm>
              <a:off x="1998" y="5172"/>
              <a:ext cx="3787" cy="835"/>
            </a:xfrm>
            <a:prstGeom prst="rect">
              <a:avLst/>
            </a:prstGeom>
            <a:noFill/>
            <a:ln w="9525">
              <a:noFill/>
              <a:miter lim="800000"/>
            </a:ln>
          </p:spPr>
          <p:txBody>
            <a:bodyPr wrap="square" lIns="68580" tIns="34290" rIns="68580" bIns="34290">
              <a:spAutoFit/>
            </a:bodyPr>
            <a:lstStyle/>
            <a:p>
              <a:pPr>
                <a:buFontTx/>
                <a:buNone/>
              </a:pPr>
              <a:r>
                <a:rPr lang="zh-CN" altLang="en-US" sz="1500" b="1">
                  <a:solidFill>
                    <a:srgbClr val="404040"/>
                  </a:solidFill>
                  <a:latin typeface="微软雅黑" panose="020B0503020204020204" pitchFamily="34" charset="-122"/>
                  <a:ea typeface="微软雅黑" panose="020B0503020204020204" pitchFamily="34" charset="-122"/>
                </a:rPr>
                <a:t>活动：高层次的国际学术交流活动</a:t>
              </a:r>
              <a:endParaRPr lang="zh-CN" altLang="en-US" sz="1500" b="1">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矩形 18"/>
          <p:cNvSpPr>
            <a:spLocks noChangeArrowheads="1"/>
          </p:cNvSpPr>
          <p:nvPr/>
        </p:nvSpPr>
        <p:spPr bwMode="auto">
          <a:xfrm>
            <a:off x="835025" y="500063"/>
            <a:ext cx="4838700" cy="483870"/>
          </a:xfrm>
          <a:prstGeom prst="rect">
            <a:avLst/>
          </a:prstGeom>
          <a:noFill/>
          <a:ln w="9525">
            <a:noFill/>
            <a:miter lim="800000"/>
          </a:ln>
        </p:spPr>
        <p:txBody>
          <a:bodyPr lIns="68580" tIns="34290" rIns="68580" bIns="34290">
            <a:spAutoFit/>
          </a:bodyPr>
          <a:lstStyle/>
          <a:p>
            <a:pPr>
              <a:buFontTx/>
              <a:buNone/>
            </a:pPr>
            <a:r>
              <a:rPr lang="zh-CN" altLang="en-US" sz="2700">
                <a:solidFill>
                  <a:srgbClr val="595959"/>
                </a:solidFill>
                <a:latin typeface="微软雅黑" panose="020B0503020204020204" pitchFamily="34" charset="-122"/>
                <a:ea typeface="微软雅黑" panose="020B0503020204020204" pitchFamily="34" charset="-122"/>
              </a:rPr>
              <a:t>学生＆学风</a:t>
            </a:r>
            <a:endParaRPr lang="zh-CN" altLang="en-US" sz="2700">
              <a:solidFill>
                <a:srgbClr val="595959"/>
              </a:solidFill>
              <a:latin typeface="微软雅黑" panose="020B0503020204020204" pitchFamily="34" charset="-122"/>
              <a:ea typeface="微软雅黑" panose="020B0503020204020204" pitchFamily="34" charset="-122"/>
            </a:endParaRPr>
          </a:p>
        </p:txBody>
      </p:sp>
      <p:sp>
        <p:nvSpPr>
          <p:cNvPr id="6159" name="等腰三角形 7"/>
          <p:cNvSpPr>
            <a:spLocks noChangeArrowheads="1"/>
          </p:cNvSpPr>
          <p:nvPr/>
        </p:nvSpPr>
        <p:spPr bwMode="auto">
          <a:xfrm rot="-1860000">
            <a:off x="112713" y="827088"/>
            <a:ext cx="350837" cy="301625"/>
          </a:xfrm>
          <a:prstGeom prst="triangle">
            <a:avLst>
              <a:gd name="adj" fmla="val 56088"/>
            </a:avLst>
          </a:prstGeom>
          <a:solidFill>
            <a:schemeClr val="bg2">
              <a:alpha val="36078"/>
            </a:schemeClr>
          </a:solidFill>
          <a:ln w="9525">
            <a:noFill/>
            <a:miter lim="800000"/>
          </a:ln>
        </p:spPr>
        <p:txBody>
          <a:bodyPr lIns="90170" tIns="46990" rIns="90170" bIns="469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160" name="等腰三角形 6"/>
          <p:cNvSpPr>
            <a:spLocks noChangeArrowheads="1"/>
          </p:cNvSpPr>
          <p:nvPr/>
        </p:nvSpPr>
        <p:spPr bwMode="auto">
          <a:xfrm rot="5400000">
            <a:off x="-126206" y="388144"/>
            <a:ext cx="976312" cy="723900"/>
          </a:xfrm>
          <a:prstGeom prst="triangle">
            <a:avLst>
              <a:gd name="adj" fmla="val 50000"/>
            </a:avLst>
          </a:prstGeom>
          <a:solidFill>
            <a:srgbClr val="2A577E"/>
          </a:solidFill>
          <a:ln w="9525">
            <a:noFill/>
            <a:miter lim="800000"/>
          </a:ln>
        </p:spPr>
        <p:txBody>
          <a:bodyPr lIns="90170" tIns="46990" rIns="90170" bIns="469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pic>
        <p:nvPicPr>
          <p:cNvPr id="2" name="图片 1" descr="C:\Users\chen\Desktop\作业\学校\香港浸会大学\IMG_8805.JPGIMG_8805"/>
          <p:cNvPicPr>
            <a:picLocks noChangeAspect="1"/>
          </p:cNvPicPr>
          <p:nvPr/>
        </p:nvPicPr>
        <p:blipFill>
          <a:blip r:embed="rId1"/>
          <a:srcRect/>
          <a:stretch>
            <a:fillRect/>
          </a:stretch>
        </p:blipFill>
        <p:spPr>
          <a:xfrm>
            <a:off x="626745" y="1570355"/>
            <a:ext cx="4090670" cy="2724150"/>
          </a:xfrm>
          <a:prstGeom prst="rect">
            <a:avLst/>
          </a:prstGeom>
        </p:spPr>
      </p:pic>
      <p:grpSp>
        <p:nvGrpSpPr>
          <p:cNvPr id="3" name="组合 2"/>
          <p:cNvGrpSpPr/>
          <p:nvPr/>
        </p:nvGrpSpPr>
        <p:grpSpPr>
          <a:xfrm>
            <a:off x="5673725" y="1104265"/>
            <a:ext cx="3248025" cy="530225"/>
            <a:chOff x="1460" y="5173"/>
            <a:chExt cx="5115" cy="835"/>
          </a:xfrm>
        </p:grpSpPr>
        <p:sp>
          <p:nvSpPr>
            <p:cNvPr id="4" name="同心圆 2"/>
            <p:cNvSpPr/>
            <p:nvPr/>
          </p:nvSpPr>
          <p:spPr bwMode="auto">
            <a:xfrm>
              <a:off x="1460" y="5320"/>
              <a:ext cx="538" cy="540"/>
            </a:xfrm>
            <a:custGeom>
              <a:avLst/>
              <a:gdLst>
                <a:gd name="T0" fmla="*/ 0 w 455708"/>
                <a:gd name="T1" fmla="*/ 129009 h 455708"/>
                <a:gd name="T2" fmla="*/ 127818 w 455708"/>
                <a:gd name="T3" fmla="*/ 0 h 455708"/>
                <a:gd name="T4" fmla="*/ 255634 w 455708"/>
                <a:gd name="T5" fmla="*/ 129009 h 455708"/>
                <a:gd name="T6" fmla="*/ 127818 w 455708"/>
                <a:gd name="T7" fmla="*/ 258017 h 455708"/>
                <a:gd name="T8" fmla="*/ 0 w 455708"/>
                <a:gd name="T9" fmla="*/ 129009 h 455708"/>
                <a:gd name="T10" fmla="*/ 59182 w 455708"/>
                <a:gd name="T11" fmla="*/ 129009 h 455708"/>
                <a:gd name="T12" fmla="*/ 127818 w 455708"/>
                <a:gd name="T13" fmla="*/ 198283 h 455708"/>
                <a:gd name="T14" fmla="*/ 196453 w 455708"/>
                <a:gd name="T15" fmla="*/ 129009 h 455708"/>
                <a:gd name="T16" fmla="*/ 127818 w 455708"/>
                <a:gd name="T17" fmla="*/ 59734 h 455708"/>
                <a:gd name="T18" fmla="*/ 59182 w 455708"/>
                <a:gd name="T19" fmla="*/ 129009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miter lim="800000"/>
            </a:ln>
          </p:spPr>
          <p:txBody>
            <a:bodyPr anchor="ctr"/>
            <a:p>
              <a:endParaRPr lang="zh-CN" altLang="en-US"/>
            </a:p>
          </p:txBody>
        </p:sp>
        <p:sp>
          <p:nvSpPr>
            <p:cNvPr id="5" name="文本框 9"/>
            <p:cNvSpPr txBox="1">
              <a:spLocks noChangeArrowheads="1"/>
            </p:cNvSpPr>
            <p:nvPr/>
          </p:nvSpPr>
          <p:spPr bwMode="auto">
            <a:xfrm>
              <a:off x="1998" y="5173"/>
              <a:ext cx="4577" cy="835"/>
            </a:xfrm>
            <a:prstGeom prst="rect">
              <a:avLst/>
            </a:prstGeom>
            <a:noFill/>
            <a:ln w="9525">
              <a:noFill/>
              <a:miter lim="800000"/>
            </a:ln>
          </p:spPr>
          <p:txBody>
            <a:bodyPr wrap="square" lIns="68580" tIns="34290" rIns="68580" bIns="34290">
              <a:spAutoFit/>
            </a:bodyPr>
            <a:p>
              <a:pPr>
                <a:buFontTx/>
                <a:buNone/>
              </a:pPr>
              <a:r>
                <a:rPr lang="zh-CN" altLang="en-US" sz="1500" b="1">
                  <a:solidFill>
                    <a:srgbClr val="404040"/>
                  </a:solidFill>
                  <a:latin typeface="微软雅黑" panose="020B0503020204020204" pitchFamily="34" charset="-122"/>
                  <a:ea typeface="微软雅黑" panose="020B0503020204020204" pitchFamily="34" charset="-122"/>
                </a:rPr>
                <a:t>“笃信”：忠实地信仰</a:t>
              </a:r>
              <a:endParaRPr lang="zh-CN" altLang="en-US" sz="1500" b="1">
                <a:solidFill>
                  <a:srgbClr val="404040"/>
                </a:solidFill>
                <a:latin typeface="微软雅黑" panose="020B0503020204020204" pitchFamily="34" charset="-122"/>
                <a:ea typeface="微软雅黑" panose="020B0503020204020204" pitchFamily="34" charset="-122"/>
              </a:endParaRPr>
            </a:p>
            <a:p>
              <a:pPr>
                <a:buFontTx/>
                <a:buNone/>
              </a:pPr>
              <a:r>
                <a:rPr lang="zh-CN" altLang="en-US" sz="1500" b="1">
                  <a:solidFill>
                    <a:srgbClr val="404040"/>
                  </a:solidFill>
                  <a:latin typeface="微软雅黑" panose="020B0503020204020204" pitchFamily="34" charset="-122"/>
                  <a:ea typeface="微软雅黑" panose="020B0503020204020204" pitchFamily="34" charset="-122"/>
                </a:rPr>
                <a:t>“力行”：努力地实行</a:t>
              </a:r>
              <a:endParaRPr lang="zh-CN" altLang="en-US" sz="1500" b="1">
                <a:solidFill>
                  <a:srgbClr val="40404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673725" y="3310255"/>
            <a:ext cx="2997200" cy="342900"/>
            <a:chOff x="1460" y="5320"/>
            <a:chExt cx="4720" cy="540"/>
          </a:xfrm>
        </p:grpSpPr>
        <p:sp>
          <p:nvSpPr>
            <p:cNvPr id="10" name="同心圆 2"/>
            <p:cNvSpPr/>
            <p:nvPr/>
          </p:nvSpPr>
          <p:spPr bwMode="auto">
            <a:xfrm>
              <a:off x="1460" y="5320"/>
              <a:ext cx="538" cy="540"/>
            </a:xfrm>
            <a:custGeom>
              <a:avLst/>
              <a:gdLst>
                <a:gd name="T0" fmla="*/ 0 w 455708"/>
                <a:gd name="T1" fmla="*/ 129009 h 455708"/>
                <a:gd name="T2" fmla="*/ 127818 w 455708"/>
                <a:gd name="T3" fmla="*/ 0 h 455708"/>
                <a:gd name="T4" fmla="*/ 255634 w 455708"/>
                <a:gd name="T5" fmla="*/ 129009 h 455708"/>
                <a:gd name="T6" fmla="*/ 127818 w 455708"/>
                <a:gd name="T7" fmla="*/ 258017 h 455708"/>
                <a:gd name="T8" fmla="*/ 0 w 455708"/>
                <a:gd name="T9" fmla="*/ 129009 h 455708"/>
                <a:gd name="T10" fmla="*/ 59182 w 455708"/>
                <a:gd name="T11" fmla="*/ 129009 h 455708"/>
                <a:gd name="T12" fmla="*/ 127818 w 455708"/>
                <a:gd name="T13" fmla="*/ 198283 h 455708"/>
                <a:gd name="T14" fmla="*/ 196453 w 455708"/>
                <a:gd name="T15" fmla="*/ 129009 h 455708"/>
                <a:gd name="T16" fmla="*/ 127818 w 455708"/>
                <a:gd name="T17" fmla="*/ 59734 h 455708"/>
                <a:gd name="T18" fmla="*/ 59182 w 455708"/>
                <a:gd name="T19" fmla="*/ 129009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miter lim="800000"/>
            </a:ln>
          </p:spPr>
          <p:txBody>
            <a:bodyPr anchor="ctr"/>
            <a:lstStyle/>
            <a:p>
              <a:endParaRPr lang="zh-CN" altLang="en-US"/>
            </a:p>
          </p:txBody>
        </p:sp>
        <p:sp>
          <p:nvSpPr>
            <p:cNvPr id="11" name="文本框 9"/>
            <p:cNvSpPr txBox="1">
              <a:spLocks noChangeArrowheads="1"/>
            </p:cNvSpPr>
            <p:nvPr/>
          </p:nvSpPr>
          <p:spPr bwMode="auto">
            <a:xfrm>
              <a:off x="2393" y="5354"/>
              <a:ext cx="3787" cy="471"/>
            </a:xfrm>
            <a:prstGeom prst="rect">
              <a:avLst/>
            </a:prstGeom>
            <a:noFill/>
            <a:ln w="9525">
              <a:noFill/>
              <a:miter lim="800000"/>
            </a:ln>
          </p:spPr>
          <p:txBody>
            <a:bodyPr wrap="square" lIns="68580" tIns="34290" rIns="68580" bIns="34290">
              <a:spAutoFit/>
            </a:bodyPr>
            <a:lstStyle/>
            <a:p>
              <a:pPr>
                <a:buFontTx/>
                <a:buNone/>
              </a:pPr>
              <a:r>
                <a:rPr lang="zh-CN" altLang="en-US" sz="1500" b="1">
                  <a:solidFill>
                    <a:srgbClr val="404040"/>
                  </a:solidFill>
                  <a:latin typeface="微软雅黑" panose="020B0503020204020204" pitchFamily="34" charset="-122"/>
                  <a:ea typeface="微软雅黑" panose="020B0503020204020204" pitchFamily="34" charset="-122"/>
                </a:rPr>
                <a:t>富有人文气息</a:t>
              </a:r>
              <a:endParaRPr lang="zh-CN" altLang="en-US" sz="1500" b="1">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等腰三角形 7"/>
          <p:cNvSpPr>
            <a:spLocks noChangeArrowheads="1"/>
          </p:cNvSpPr>
          <p:nvPr/>
        </p:nvSpPr>
        <p:spPr bwMode="auto">
          <a:xfrm rot="-1860000">
            <a:off x="112713" y="827088"/>
            <a:ext cx="350837" cy="301625"/>
          </a:xfrm>
          <a:prstGeom prst="triangle">
            <a:avLst>
              <a:gd name="adj" fmla="val 56088"/>
            </a:avLst>
          </a:prstGeom>
          <a:solidFill>
            <a:schemeClr val="bg2">
              <a:alpha val="36078"/>
            </a:schemeClr>
          </a:solidFill>
          <a:ln w="9525">
            <a:noFill/>
            <a:miter lim="800000"/>
          </a:ln>
        </p:spPr>
        <p:txBody>
          <a:bodyPr lIns="90170" tIns="46990" rIns="90170" bIns="469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267" name="等腰三角形 6"/>
          <p:cNvSpPr>
            <a:spLocks noChangeArrowheads="1"/>
          </p:cNvSpPr>
          <p:nvPr/>
        </p:nvSpPr>
        <p:spPr bwMode="auto">
          <a:xfrm rot="5400000">
            <a:off x="-126206" y="388144"/>
            <a:ext cx="976312" cy="723900"/>
          </a:xfrm>
          <a:prstGeom prst="triangle">
            <a:avLst>
              <a:gd name="adj" fmla="val 50000"/>
            </a:avLst>
          </a:prstGeom>
          <a:solidFill>
            <a:srgbClr val="2A577E"/>
          </a:solidFill>
          <a:ln w="9525">
            <a:noFill/>
            <a:miter lim="800000"/>
          </a:ln>
        </p:spPr>
        <p:txBody>
          <a:bodyPr lIns="90170" tIns="46990" rIns="90170" bIns="469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268" name="矩形 18"/>
          <p:cNvSpPr>
            <a:spLocks noChangeArrowheads="1"/>
          </p:cNvSpPr>
          <p:nvPr/>
        </p:nvSpPr>
        <p:spPr bwMode="auto">
          <a:xfrm>
            <a:off x="777875" y="484188"/>
            <a:ext cx="2746375" cy="483870"/>
          </a:xfrm>
          <a:prstGeom prst="rect">
            <a:avLst/>
          </a:prstGeom>
          <a:noFill/>
          <a:ln w="9525">
            <a:noFill/>
            <a:miter lim="800000"/>
          </a:ln>
        </p:spPr>
        <p:txBody>
          <a:bodyPr lIns="68580" tIns="34290" rIns="68580" bIns="34290">
            <a:spAutoFit/>
          </a:bodyPr>
          <a:lstStyle/>
          <a:p>
            <a:pPr>
              <a:buFontTx/>
              <a:buNone/>
            </a:pPr>
            <a:r>
              <a:rPr lang="zh-CN" altLang="en-US" sz="2700" dirty="0">
                <a:solidFill>
                  <a:srgbClr val="595959"/>
                </a:solidFill>
                <a:latin typeface="微软雅黑" panose="020B0503020204020204" pitchFamily="34" charset="-122"/>
                <a:ea typeface="微软雅黑" panose="020B0503020204020204" pitchFamily="34" charset="-122"/>
              </a:rPr>
              <a:t>讲座分享</a:t>
            </a:r>
            <a:endParaRPr lang="zh-CN" altLang="en-US" sz="2700" dirty="0">
              <a:solidFill>
                <a:srgbClr val="595959"/>
              </a:solidFill>
              <a:latin typeface="微软雅黑" panose="020B0503020204020204" pitchFamily="34" charset="-122"/>
              <a:ea typeface="微软雅黑" panose="020B0503020204020204" pitchFamily="34" charset="-122"/>
            </a:endParaRPr>
          </a:p>
        </p:txBody>
      </p:sp>
      <p:sp>
        <p:nvSpPr>
          <p:cNvPr id="11278" name="同心圆 2"/>
          <p:cNvSpPr/>
          <p:nvPr/>
        </p:nvSpPr>
        <p:spPr bwMode="auto">
          <a:xfrm>
            <a:off x="901700" y="1727200"/>
            <a:ext cx="341313" cy="341313"/>
          </a:xfrm>
          <a:custGeom>
            <a:avLst/>
            <a:gdLst>
              <a:gd name="T0" fmla="*/ 0 w 455708"/>
              <a:gd name="T1" fmla="*/ 127818 h 455708"/>
              <a:gd name="T2" fmla="*/ 127818 w 455708"/>
              <a:gd name="T3" fmla="*/ 0 h 455708"/>
              <a:gd name="T4" fmla="*/ 255634 w 455708"/>
              <a:gd name="T5" fmla="*/ 127818 h 455708"/>
              <a:gd name="T6" fmla="*/ 127818 w 455708"/>
              <a:gd name="T7" fmla="*/ 255634 h 455708"/>
              <a:gd name="T8" fmla="*/ 0 w 455708"/>
              <a:gd name="T9" fmla="*/ 127818 h 455708"/>
              <a:gd name="T10" fmla="*/ 59182 w 455708"/>
              <a:gd name="T11" fmla="*/ 127818 h 455708"/>
              <a:gd name="T12" fmla="*/ 127818 w 455708"/>
              <a:gd name="T13" fmla="*/ 196453 h 455708"/>
              <a:gd name="T14" fmla="*/ 196453 w 455708"/>
              <a:gd name="T15" fmla="*/ 127818 h 455708"/>
              <a:gd name="T16" fmla="*/ 127818 w 455708"/>
              <a:gd name="T17" fmla="*/ 59182 h 455708"/>
              <a:gd name="T18" fmla="*/ 59182 w 455708"/>
              <a:gd name="T19" fmla="*/ 127818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round/>
          </a:ln>
        </p:spPr>
        <p:txBody>
          <a:bodyPr anchor="ctr"/>
          <a:lstStyle/>
          <a:p>
            <a:endParaRPr lang="zh-CN" altLang="en-US"/>
          </a:p>
        </p:txBody>
      </p:sp>
      <p:sp>
        <p:nvSpPr>
          <p:cNvPr id="11279" name="文本框 9"/>
          <p:cNvSpPr txBox="1">
            <a:spLocks noChangeArrowheads="1"/>
          </p:cNvSpPr>
          <p:nvPr/>
        </p:nvSpPr>
        <p:spPr bwMode="auto">
          <a:xfrm>
            <a:off x="1402080" y="1735455"/>
            <a:ext cx="3068955" cy="530225"/>
          </a:xfrm>
          <a:prstGeom prst="rect">
            <a:avLst/>
          </a:prstGeom>
          <a:noFill/>
          <a:ln w="9525">
            <a:noFill/>
            <a:miter lim="800000"/>
          </a:ln>
        </p:spPr>
        <p:txBody>
          <a:bodyPr wrap="square" lIns="68580" tIns="34290" rIns="68580" bIns="34290">
            <a:spAutoFit/>
          </a:bodyPr>
          <a:lstStyle/>
          <a:p>
            <a:pPr>
              <a:buFontTx/>
              <a:buNone/>
            </a:pPr>
            <a:r>
              <a:rPr lang="en-US" altLang="zh-CN" sz="1500" b="1">
                <a:solidFill>
                  <a:srgbClr val="404040"/>
                </a:solidFill>
                <a:latin typeface="微软雅黑" panose="020B0503020204020204" pitchFamily="34" charset="-122"/>
                <a:ea typeface="微软雅黑" panose="020B0503020204020204" pitchFamily="34" charset="-122"/>
              </a:rPr>
              <a:t>浸会大学传理学院院长黄煜教授和高级讲师李文老师</a:t>
            </a:r>
            <a:endParaRPr lang="en-US" altLang="zh-CN" sz="1500" b="1">
              <a:solidFill>
                <a:srgbClr val="404040"/>
              </a:solidFill>
              <a:latin typeface="微软雅黑" panose="020B0503020204020204" pitchFamily="34" charset="-122"/>
              <a:ea typeface="微软雅黑" panose="020B0503020204020204" pitchFamily="34" charset="-122"/>
            </a:endParaRPr>
          </a:p>
        </p:txBody>
      </p:sp>
      <p:sp>
        <p:nvSpPr>
          <p:cNvPr id="11280" name="文本框 31"/>
          <p:cNvSpPr txBox="1">
            <a:spLocks noChangeArrowheads="1"/>
          </p:cNvSpPr>
          <p:nvPr/>
        </p:nvSpPr>
        <p:spPr bwMode="auto">
          <a:xfrm>
            <a:off x="1402080" y="2482215"/>
            <a:ext cx="2894965" cy="530225"/>
          </a:xfrm>
          <a:prstGeom prst="rect">
            <a:avLst/>
          </a:prstGeom>
          <a:noFill/>
          <a:ln w="9525">
            <a:noFill/>
            <a:miter lim="800000"/>
          </a:ln>
        </p:spPr>
        <p:txBody>
          <a:bodyPr wrap="square" lIns="68580" tIns="34290" rIns="68580" bIns="34290">
            <a:spAutoFit/>
          </a:bodyPr>
          <a:lstStyle/>
          <a:p>
            <a:pPr>
              <a:buFontTx/>
              <a:buNone/>
            </a:pPr>
            <a:r>
              <a:rPr sz="1000" dirty="0">
                <a:latin typeface="微软雅黑" panose="020B0503020204020204" pitchFamily="34" charset="-122"/>
                <a:ea typeface="微软雅黑" panose="020B0503020204020204" pitchFamily="34" charset="-122"/>
              </a:rPr>
              <a:t>“每一个学生都需要与当下时代的发展和变化深度链接，只有辨识到用户需要什么，才能让新闻在这个时代立足。”</a:t>
            </a:r>
            <a:endParaRPr sz="1000" dirty="0">
              <a:latin typeface="微软雅黑" panose="020B0503020204020204" pitchFamily="34" charset="-122"/>
              <a:ea typeface="微软雅黑" panose="020B0503020204020204" pitchFamily="34" charset="-122"/>
            </a:endParaRPr>
          </a:p>
        </p:txBody>
      </p:sp>
      <p:grpSp>
        <p:nvGrpSpPr>
          <p:cNvPr id="11281" name="Group 17"/>
          <p:cNvGrpSpPr/>
          <p:nvPr/>
        </p:nvGrpSpPr>
        <p:grpSpPr bwMode="auto">
          <a:xfrm>
            <a:off x="901700" y="3282950"/>
            <a:ext cx="3188010" cy="676657"/>
            <a:chOff x="0" y="0"/>
            <a:chExt cx="5019" cy="1066"/>
          </a:xfrm>
        </p:grpSpPr>
        <p:sp>
          <p:nvSpPr>
            <p:cNvPr id="11290" name="同心圆 9"/>
            <p:cNvSpPr/>
            <p:nvPr/>
          </p:nvSpPr>
          <p:spPr bwMode="auto">
            <a:xfrm>
              <a:off x="0" y="0"/>
              <a:ext cx="537" cy="537"/>
            </a:xfrm>
            <a:custGeom>
              <a:avLst/>
              <a:gdLst>
                <a:gd name="T0" fmla="*/ 0 w 455708"/>
                <a:gd name="T1" fmla="*/ 0 h 455708"/>
                <a:gd name="T2" fmla="*/ 0 w 455708"/>
                <a:gd name="T3" fmla="*/ 0 h 455708"/>
                <a:gd name="T4" fmla="*/ 1 w 455708"/>
                <a:gd name="T5" fmla="*/ 0 h 455708"/>
                <a:gd name="T6" fmla="*/ 0 w 455708"/>
                <a:gd name="T7" fmla="*/ 1 h 455708"/>
                <a:gd name="T8" fmla="*/ 0 w 455708"/>
                <a:gd name="T9" fmla="*/ 0 h 455708"/>
                <a:gd name="T10" fmla="*/ 0 w 455708"/>
                <a:gd name="T11" fmla="*/ 0 h 455708"/>
                <a:gd name="T12" fmla="*/ 0 w 455708"/>
                <a:gd name="T13" fmla="*/ 0 h 455708"/>
                <a:gd name="T14" fmla="*/ 0 w 455708"/>
                <a:gd name="T15" fmla="*/ 0 h 455708"/>
                <a:gd name="T16" fmla="*/ 0 w 455708"/>
                <a:gd name="T17" fmla="*/ 0 h 455708"/>
                <a:gd name="T18" fmla="*/ 0 w 455708"/>
                <a:gd name="T19" fmla="*/ 0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round/>
            </a:ln>
          </p:spPr>
          <p:txBody>
            <a:bodyPr anchor="ctr"/>
            <a:lstStyle/>
            <a:p>
              <a:endParaRPr lang="zh-CN" altLang="en-US"/>
            </a:p>
          </p:txBody>
        </p:sp>
        <p:sp>
          <p:nvSpPr>
            <p:cNvPr id="11291" name="文本框 9"/>
            <p:cNvSpPr txBox="1">
              <a:spLocks noChangeArrowheads="1"/>
            </p:cNvSpPr>
            <p:nvPr/>
          </p:nvSpPr>
          <p:spPr bwMode="auto">
            <a:xfrm>
              <a:off x="787" y="12"/>
              <a:ext cx="3113" cy="471"/>
            </a:xfrm>
            <a:prstGeom prst="rect">
              <a:avLst/>
            </a:prstGeom>
            <a:noFill/>
            <a:ln w="9525">
              <a:noFill/>
              <a:miter lim="800000"/>
            </a:ln>
          </p:spPr>
          <p:txBody>
            <a:bodyPr wrap="square" lIns="68580" tIns="34290" rIns="68580" bIns="34290">
              <a:spAutoFit/>
            </a:bodyPr>
            <a:lstStyle/>
            <a:p>
              <a:pPr>
                <a:buFontTx/>
                <a:buNone/>
              </a:pPr>
              <a:r>
                <a:rPr lang="en-US" altLang="zh-CN" sz="1500" b="1">
                  <a:solidFill>
                    <a:srgbClr val="404040"/>
                  </a:solidFill>
                  <a:latin typeface="微软雅黑" panose="020B0503020204020204" pitchFamily="34" charset="-122"/>
                  <a:ea typeface="微软雅黑" panose="020B0503020204020204" pitchFamily="34" charset="-122"/>
                </a:rPr>
                <a:t>乔纳森·考夫曼教授</a:t>
              </a:r>
              <a:endParaRPr lang="en-US" altLang="zh-CN" sz="1500" b="1">
                <a:solidFill>
                  <a:srgbClr val="404040"/>
                </a:solidFill>
                <a:latin typeface="微软雅黑" panose="020B0503020204020204" pitchFamily="34" charset="-122"/>
                <a:ea typeface="微软雅黑" panose="020B0503020204020204" pitchFamily="34" charset="-122"/>
              </a:endParaRPr>
            </a:p>
          </p:txBody>
        </p:sp>
        <p:sp>
          <p:nvSpPr>
            <p:cNvPr id="11292" name="文本框 31"/>
            <p:cNvSpPr txBox="1">
              <a:spLocks noChangeArrowheads="1"/>
            </p:cNvSpPr>
            <p:nvPr/>
          </p:nvSpPr>
          <p:spPr bwMode="auto">
            <a:xfrm>
              <a:off x="788" y="474"/>
              <a:ext cx="4231" cy="592"/>
            </a:xfrm>
            <a:prstGeom prst="rect">
              <a:avLst/>
            </a:prstGeom>
            <a:noFill/>
            <a:ln w="9525">
              <a:noFill/>
              <a:miter lim="800000"/>
            </a:ln>
          </p:spPr>
          <p:txBody>
            <a:bodyPr wrap="square" lIns="68580" tIns="34290" rIns="68580" bIns="34290">
              <a:spAutoFit/>
            </a:bodyPr>
            <a:lstStyle/>
            <a:p>
              <a:pPr>
                <a:buFontTx/>
                <a:buNone/>
              </a:pPr>
              <a:r>
                <a:rPr sz="1000">
                  <a:latin typeface="微软雅黑" panose="020B0503020204020204" pitchFamily="34" charset="-122"/>
                  <a:ea typeface="微软雅黑" panose="020B0503020204020204" pitchFamily="34" charset="-122"/>
                </a:rPr>
                <a:t>“记者需要获得社会的承认与尊重，因此记者应当严守职业规范。”</a:t>
              </a:r>
              <a:endParaRPr sz="1000">
                <a:latin typeface="微软雅黑" panose="020B0503020204020204" pitchFamily="34" charset="-122"/>
                <a:ea typeface="微软雅黑" panose="020B0503020204020204" pitchFamily="34" charset="-122"/>
              </a:endParaRPr>
            </a:p>
          </p:txBody>
        </p:sp>
      </p:grpSp>
      <p:grpSp>
        <p:nvGrpSpPr>
          <p:cNvPr id="11282" name="Group 21"/>
          <p:cNvGrpSpPr/>
          <p:nvPr/>
        </p:nvGrpSpPr>
        <p:grpSpPr bwMode="auto">
          <a:xfrm>
            <a:off x="5930900" y="3282950"/>
            <a:ext cx="2757987" cy="913424"/>
            <a:chOff x="0" y="0"/>
            <a:chExt cx="4342" cy="1439"/>
          </a:xfrm>
        </p:grpSpPr>
        <p:sp>
          <p:nvSpPr>
            <p:cNvPr id="11287" name="同心圆 9"/>
            <p:cNvSpPr/>
            <p:nvPr/>
          </p:nvSpPr>
          <p:spPr bwMode="auto">
            <a:xfrm>
              <a:off x="0" y="0"/>
              <a:ext cx="537" cy="537"/>
            </a:xfrm>
            <a:custGeom>
              <a:avLst/>
              <a:gdLst>
                <a:gd name="T0" fmla="*/ 0 w 455708"/>
                <a:gd name="T1" fmla="*/ 0 h 455708"/>
                <a:gd name="T2" fmla="*/ 0 w 455708"/>
                <a:gd name="T3" fmla="*/ 0 h 455708"/>
                <a:gd name="T4" fmla="*/ 1 w 455708"/>
                <a:gd name="T5" fmla="*/ 0 h 455708"/>
                <a:gd name="T6" fmla="*/ 0 w 455708"/>
                <a:gd name="T7" fmla="*/ 1 h 455708"/>
                <a:gd name="T8" fmla="*/ 0 w 455708"/>
                <a:gd name="T9" fmla="*/ 0 h 455708"/>
                <a:gd name="T10" fmla="*/ 0 w 455708"/>
                <a:gd name="T11" fmla="*/ 0 h 455708"/>
                <a:gd name="T12" fmla="*/ 0 w 455708"/>
                <a:gd name="T13" fmla="*/ 0 h 455708"/>
                <a:gd name="T14" fmla="*/ 0 w 455708"/>
                <a:gd name="T15" fmla="*/ 0 h 455708"/>
                <a:gd name="T16" fmla="*/ 0 w 455708"/>
                <a:gd name="T17" fmla="*/ 0 h 455708"/>
                <a:gd name="T18" fmla="*/ 0 w 455708"/>
                <a:gd name="T19" fmla="*/ 0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miter lim="800000"/>
            </a:ln>
          </p:spPr>
          <p:txBody>
            <a:bodyPr anchor="ctr"/>
            <a:lstStyle/>
            <a:p>
              <a:endParaRPr lang="zh-CN" altLang="en-US"/>
            </a:p>
          </p:txBody>
        </p:sp>
        <p:sp>
          <p:nvSpPr>
            <p:cNvPr id="11288" name="文本框 9"/>
            <p:cNvSpPr txBox="1">
              <a:spLocks noChangeArrowheads="1"/>
            </p:cNvSpPr>
            <p:nvPr/>
          </p:nvSpPr>
          <p:spPr bwMode="auto">
            <a:xfrm>
              <a:off x="787" y="12"/>
              <a:ext cx="3554" cy="835"/>
            </a:xfrm>
            <a:prstGeom prst="rect">
              <a:avLst/>
            </a:prstGeom>
            <a:noFill/>
            <a:ln w="9525">
              <a:noFill/>
              <a:miter lim="800000"/>
            </a:ln>
          </p:spPr>
          <p:txBody>
            <a:bodyPr wrap="square" lIns="68580" tIns="34290" rIns="68580" bIns="34290">
              <a:spAutoFit/>
            </a:bodyPr>
            <a:lstStyle/>
            <a:p>
              <a:pPr>
                <a:buFontTx/>
                <a:buNone/>
              </a:pPr>
              <a:r>
                <a:rPr lang="en-US" altLang="zh-CN" sz="1500" b="1">
                  <a:solidFill>
                    <a:srgbClr val="404040"/>
                  </a:solidFill>
                  <a:latin typeface="微软雅黑" panose="020B0503020204020204" pitchFamily="34" charset="-122"/>
                  <a:ea typeface="微软雅黑" panose="020B0503020204020204" pitchFamily="34" charset="-122"/>
                </a:rPr>
                <a:t>茱莉亚•莫斯金和吉姆•西弗森</a:t>
              </a:r>
              <a:endParaRPr lang="en-US" altLang="zh-CN" sz="1500" b="1">
                <a:solidFill>
                  <a:srgbClr val="404040"/>
                </a:solidFill>
                <a:latin typeface="微软雅黑" panose="020B0503020204020204" pitchFamily="34" charset="-122"/>
                <a:ea typeface="微软雅黑" panose="020B0503020204020204" pitchFamily="34" charset="-122"/>
              </a:endParaRPr>
            </a:p>
          </p:txBody>
        </p:sp>
        <p:sp>
          <p:nvSpPr>
            <p:cNvPr id="11289" name="文本框 31"/>
            <p:cNvSpPr txBox="1">
              <a:spLocks noChangeArrowheads="1"/>
            </p:cNvSpPr>
            <p:nvPr/>
          </p:nvSpPr>
          <p:spPr bwMode="auto">
            <a:xfrm>
              <a:off x="788" y="847"/>
              <a:ext cx="3554" cy="592"/>
            </a:xfrm>
            <a:prstGeom prst="rect">
              <a:avLst/>
            </a:prstGeom>
            <a:noFill/>
            <a:ln w="9525">
              <a:noFill/>
              <a:miter lim="800000"/>
            </a:ln>
          </p:spPr>
          <p:txBody>
            <a:bodyPr wrap="square" lIns="68580" tIns="34290" rIns="68580" bIns="34290">
              <a:spAutoFit/>
            </a:bodyPr>
            <a:lstStyle/>
            <a:p>
              <a:pPr>
                <a:buFontTx/>
                <a:buNone/>
              </a:pPr>
              <a:r>
                <a:rPr sz="1000">
                  <a:latin typeface="微软雅黑" panose="020B0503020204020204" pitchFamily="34" charset="-122"/>
                  <a:ea typeface="微软雅黑" panose="020B0503020204020204" pitchFamily="34" charset="-122"/>
                </a:rPr>
                <a:t>通过具体的例证为听众讲述了人性化采访的艺术</a:t>
              </a:r>
              <a:endParaRPr sz="1000">
                <a:latin typeface="微软雅黑" panose="020B0503020204020204" pitchFamily="34" charset="-122"/>
                <a:ea typeface="微软雅黑" panose="020B0503020204020204" pitchFamily="34" charset="-122"/>
              </a:endParaRPr>
            </a:p>
          </p:txBody>
        </p:sp>
      </p:grpSp>
      <p:grpSp>
        <p:nvGrpSpPr>
          <p:cNvPr id="11283" name="Group 25"/>
          <p:cNvGrpSpPr/>
          <p:nvPr/>
        </p:nvGrpSpPr>
        <p:grpSpPr bwMode="auto">
          <a:xfrm>
            <a:off x="5930900" y="1736725"/>
            <a:ext cx="2922501" cy="1120992"/>
            <a:chOff x="0" y="0"/>
            <a:chExt cx="4601" cy="1766"/>
          </a:xfrm>
        </p:grpSpPr>
        <p:sp>
          <p:nvSpPr>
            <p:cNvPr id="11284" name="同心圆 9"/>
            <p:cNvSpPr/>
            <p:nvPr/>
          </p:nvSpPr>
          <p:spPr bwMode="auto">
            <a:xfrm>
              <a:off x="0" y="0"/>
              <a:ext cx="537" cy="537"/>
            </a:xfrm>
            <a:custGeom>
              <a:avLst/>
              <a:gdLst>
                <a:gd name="T0" fmla="*/ 0 w 455708"/>
                <a:gd name="T1" fmla="*/ 0 h 455708"/>
                <a:gd name="T2" fmla="*/ 0 w 455708"/>
                <a:gd name="T3" fmla="*/ 0 h 455708"/>
                <a:gd name="T4" fmla="*/ 1 w 455708"/>
                <a:gd name="T5" fmla="*/ 0 h 455708"/>
                <a:gd name="T6" fmla="*/ 0 w 455708"/>
                <a:gd name="T7" fmla="*/ 1 h 455708"/>
                <a:gd name="T8" fmla="*/ 0 w 455708"/>
                <a:gd name="T9" fmla="*/ 0 h 455708"/>
                <a:gd name="T10" fmla="*/ 0 w 455708"/>
                <a:gd name="T11" fmla="*/ 0 h 455708"/>
                <a:gd name="T12" fmla="*/ 0 w 455708"/>
                <a:gd name="T13" fmla="*/ 0 h 455708"/>
                <a:gd name="T14" fmla="*/ 0 w 455708"/>
                <a:gd name="T15" fmla="*/ 0 h 455708"/>
                <a:gd name="T16" fmla="*/ 0 w 455708"/>
                <a:gd name="T17" fmla="*/ 0 h 455708"/>
                <a:gd name="T18" fmla="*/ 0 w 455708"/>
                <a:gd name="T19" fmla="*/ 0 h 455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5708"/>
                <a:gd name="T31" fmla="*/ 0 h 455708"/>
                <a:gd name="T32" fmla="*/ 455708 w 455708"/>
                <a:gd name="T33" fmla="*/ 455708 h 455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5708" h="455708">
                  <a:moveTo>
                    <a:pt x="0" y="227854"/>
                  </a:moveTo>
                  <a:cubicBezTo>
                    <a:pt x="0" y="102014"/>
                    <a:pt x="102014" y="0"/>
                    <a:pt x="227854" y="0"/>
                  </a:cubicBezTo>
                  <a:cubicBezTo>
                    <a:pt x="353694" y="0"/>
                    <a:pt x="455708" y="102014"/>
                    <a:pt x="455708" y="227854"/>
                  </a:cubicBezTo>
                  <a:cubicBezTo>
                    <a:pt x="455708" y="353694"/>
                    <a:pt x="353694" y="455708"/>
                    <a:pt x="227854" y="455708"/>
                  </a:cubicBezTo>
                  <a:cubicBezTo>
                    <a:pt x="102014" y="455708"/>
                    <a:pt x="0" y="353694"/>
                    <a:pt x="0" y="227854"/>
                  </a:cubicBezTo>
                  <a:close/>
                  <a:moveTo>
                    <a:pt x="105501" y="227854"/>
                  </a:moveTo>
                  <a:cubicBezTo>
                    <a:pt x="105501" y="295428"/>
                    <a:pt x="160280" y="350207"/>
                    <a:pt x="227854" y="350207"/>
                  </a:cubicBezTo>
                  <a:cubicBezTo>
                    <a:pt x="295428" y="350207"/>
                    <a:pt x="350207" y="295428"/>
                    <a:pt x="350207" y="227854"/>
                  </a:cubicBezTo>
                  <a:cubicBezTo>
                    <a:pt x="350207" y="160280"/>
                    <a:pt x="295428" y="105501"/>
                    <a:pt x="227854" y="105501"/>
                  </a:cubicBezTo>
                  <a:cubicBezTo>
                    <a:pt x="160280" y="105501"/>
                    <a:pt x="105501" y="160280"/>
                    <a:pt x="105501" y="227854"/>
                  </a:cubicBezTo>
                  <a:close/>
                </a:path>
              </a:pathLst>
            </a:custGeom>
            <a:noFill/>
            <a:ln w="12700">
              <a:solidFill>
                <a:srgbClr val="404040"/>
              </a:solidFill>
              <a:round/>
            </a:ln>
          </p:spPr>
          <p:txBody>
            <a:bodyPr anchor="ctr"/>
            <a:lstStyle/>
            <a:p>
              <a:endParaRPr lang="zh-CN" altLang="en-US"/>
            </a:p>
          </p:txBody>
        </p:sp>
        <p:sp>
          <p:nvSpPr>
            <p:cNvPr id="11285" name="文本框 9"/>
            <p:cNvSpPr txBox="1">
              <a:spLocks noChangeArrowheads="1"/>
            </p:cNvSpPr>
            <p:nvPr/>
          </p:nvSpPr>
          <p:spPr bwMode="auto">
            <a:xfrm>
              <a:off x="787" y="12"/>
              <a:ext cx="3814" cy="1198"/>
            </a:xfrm>
            <a:prstGeom prst="rect">
              <a:avLst/>
            </a:prstGeom>
            <a:noFill/>
            <a:ln w="9525">
              <a:noFill/>
              <a:miter lim="800000"/>
            </a:ln>
          </p:spPr>
          <p:txBody>
            <a:bodyPr wrap="square" lIns="68580" tIns="34290" rIns="68580" bIns="34290">
              <a:spAutoFit/>
            </a:bodyPr>
            <a:lstStyle/>
            <a:p>
              <a:pPr>
                <a:buFontTx/>
                <a:buNone/>
              </a:pPr>
              <a:r>
                <a:rPr lang="en-US" altLang="zh-CN" sz="1500" b="1">
                  <a:solidFill>
                    <a:srgbClr val="404040"/>
                  </a:solidFill>
                  <a:latin typeface="微软雅黑" panose="020B0503020204020204" pitchFamily="34" charset="-122"/>
                  <a:ea typeface="微软雅黑" panose="020B0503020204020204" pitchFamily="34" charset="-122"/>
                </a:rPr>
                <a:t>香港浸会大学传理学院第8届“普利策新闻奖得主”工作坊</a:t>
              </a:r>
              <a:endParaRPr lang="en-US" altLang="zh-CN" sz="1500" b="1">
                <a:solidFill>
                  <a:srgbClr val="404040"/>
                </a:solidFill>
                <a:latin typeface="微软雅黑" panose="020B0503020204020204" pitchFamily="34" charset="-122"/>
                <a:ea typeface="微软雅黑" panose="020B0503020204020204" pitchFamily="34" charset="-122"/>
              </a:endParaRPr>
            </a:p>
          </p:txBody>
        </p:sp>
        <p:sp>
          <p:nvSpPr>
            <p:cNvPr id="11286" name="文本框 31"/>
            <p:cNvSpPr txBox="1">
              <a:spLocks noChangeArrowheads="1"/>
            </p:cNvSpPr>
            <p:nvPr/>
          </p:nvSpPr>
          <p:spPr bwMode="auto">
            <a:xfrm>
              <a:off x="788" y="1174"/>
              <a:ext cx="3812" cy="592"/>
            </a:xfrm>
            <a:prstGeom prst="rect">
              <a:avLst/>
            </a:prstGeom>
            <a:noFill/>
            <a:ln w="9525">
              <a:noFill/>
              <a:miter lim="800000"/>
            </a:ln>
          </p:spPr>
          <p:txBody>
            <a:bodyPr wrap="square" lIns="68580" tIns="34290" rIns="68580" bIns="34290">
              <a:spAutoFit/>
            </a:bodyPr>
            <a:lstStyle/>
            <a:p>
              <a:pPr>
                <a:buFontTx/>
                <a:buNone/>
              </a:pPr>
              <a:r>
                <a:rPr sz="1000">
                  <a:latin typeface="微软雅黑" panose="020B0503020204020204" pitchFamily="34" charset="-122"/>
                  <a:ea typeface="微软雅黑" panose="020B0503020204020204" pitchFamily="34" charset="-122"/>
                </a:rPr>
                <a:t>本届工作坊的主题为：“寻求真相：调查报道和公共责任”</a:t>
              </a:r>
              <a:r>
                <a:rPr lang="zh-CN" altLang="en-US" sz="1000">
                  <a:latin typeface="微软雅黑" panose="020B0503020204020204" pitchFamily="34" charset="-122"/>
                  <a:ea typeface="微软雅黑" panose="020B0503020204020204" pitchFamily="34" charset="-122"/>
                </a:rPr>
                <a:t>。</a:t>
              </a:r>
              <a:endParaRPr lang="zh-CN" altLang="en-US" sz="1000"/>
            </a:p>
          </p:txBody>
        </p:sp>
      </p:grpSp>
      <p:pic>
        <p:nvPicPr>
          <p:cNvPr id="2" name="图片 1" descr="IMG_8754"/>
          <p:cNvPicPr>
            <a:picLocks noChangeAspect="1"/>
          </p:cNvPicPr>
          <p:nvPr/>
        </p:nvPicPr>
        <p:blipFill>
          <a:blip r:embed="rId1"/>
          <a:stretch>
            <a:fillRect/>
          </a:stretch>
        </p:blipFill>
        <p:spPr>
          <a:xfrm>
            <a:off x="777875" y="1238250"/>
            <a:ext cx="2661920" cy="3550285"/>
          </a:xfrm>
          <a:prstGeom prst="rect">
            <a:avLst/>
          </a:prstGeom>
        </p:spPr>
      </p:pic>
      <p:pic>
        <p:nvPicPr>
          <p:cNvPr id="3" name="图片 2" descr="考夫曼"/>
          <p:cNvPicPr>
            <a:picLocks noChangeAspect="1"/>
          </p:cNvPicPr>
          <p:nvPr/>
        </p:nvPicPr>
        <p:blipFill>
          <a:blip r:embed="rId2"/>
          <a:stretch>
            <a:fillRect/>
          </a:stretch>
        </p:blipFill>
        <p:spPr>
          <a:xfrm>
            <a:off x="3957320" y="1195705"/>
            <a:ext cx="4001135" cy="3001010"/>
          </a:xfrm>
          <a:prstGeom prst="rect">
            <a:avLst/>
          </a:prstGeom>
        </p:spPr>
      </p:pic>
      <p:pic>
        <p:nvPicPr>
          <p:cNvPr id="4" name="图片 3" descr="IMG_8752"/>
          <p:cNvPicPr>
            <a:picLocks noChangeAspect="1"/>
          </p:cNvPicPr>
          <p:nvPr/>
        </p:nvPicPr>
        <p:blipFill>
          <a:blip r:embed="rId3"/>
          <a:stretch>
            <a:fillRect/>
          </a:stretch>
        </p:blipFill>
        <p:spPr>
          <a:xfrm>
            <a:off x="306705" y="1744980"/>
            <a:ext cx="4014470" cy="2983230"/>
          </a:xfrm>
          <a:prstGeom prst="rect">
            <a:avLst/>
          </a:prstGeom>
        </p:spPr>
      </p:pic>
      <p:pic>
        <p:nvPicPr>
          <p:cNvPr id="5" name="图片 4" descr="IMG_8753"/>
          <p:cNvPicPr>
            <a:picLocks noChangeAspect="1"/>
          </p:cNvPicPr>
          <p:nvPr/>
        </p:nvPicPr>
        <p:blipFill>
          <a:blip r:embed="rId4"/>
          <a:stretch>
            <a:fillRect/>
          </a:stretch>
        </p:blipFill>
        <p:spPr>
          <a:xfrm>
            <a:off x="4471035" y="1784985"/>
            <a:ext cx="4653280" cy="2902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等腰三角形 7"/>
          <p:cNvSpPr>
            <a:spLocks noChangeArrowheads="1"/>
          </p:cNvSpPr>
          <p:nvPr/>
        </p:nvSpPr>
        <p:spPr bwMode="auto">
          <a:xfrm rot="-1860000">
            <a:off x="112713" y="827088"/>
            <a:ext cx="350837" cy="301625"/>
          </a:xfrm>
          <a:prstGeom prst="triangle">
            <a:avLst>
              <a:gd name="adj" fmla="val 56088"/>
            </a:avLst>
          </a:prstGeom>
          <a:solidFill>
            <a:schemeClr val="bg2">
              <a:alpha val="36078"/>
            </a:schemeClr>
          </a:solidFill>
          <a:ln w="9525">
            <a:noFill/>
            <a:miter lim="800000"/>
          </a:ln>
        </p:spPr>
        <p:txBody>
          <a:bodyPr lIns="90170" tIns="46990" rIns="90170" bIns="469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5363" name="等腰三角形 6"/>
          <p:cNvSpPr>
            <a:spLocks noChangeArrowheads="1"/>
          </p:cNvSpPr>
          <p:nvPr/>
        </p:nvSpPr>
        <p:spPr bwMode="auto">
          <a:xfrm rot="5400000">
            <a:off x="-126206" y="388144"/>
            <a:ext cx="976312" cy="723900"/>
          </a:xfrm>
          <a:prstGeom prst="triangle">
            <a:avLst>
              <a:gd name="adj" fmla="val 50000"/>
            </a:avLst>
          </a:prstGeom>
          <a:solidFill>
            <a:srgbClr val="2A577E"/>
          </a:solidFill>
          <a:ln w="9525">
            <a:noFill/>
            <a:miter lim="800000"/>
          </a:ln>
        </p:spPr>
        <p:txBody>
          <a:bodyPr lIns="90170" tIns="46990" rIns="90170" bIns="469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5364" name="矩形 18"/>
          <p:cNvSpPr>
            <a:spLocks noChangeArrowheads="1"/>
          </p:cNvSpPr>
          <p:nvPr/>
        </p:nvSpPr>
        <p:spPr bwMode="auto">
          <a:xfrm>
            <a:off x="777875" y="484188"/>
            <a:ext cx="2746375" cy="483870"/>
          </a:xfrm>
          <a:prstGeom prst="rect">
            <a:avLst/>
          </a:prstGeom>
          <a:noFill/>
          <a:ln w="9525">
            <a:noFill/>
            <a:miter lim="800000"/>
          </a:ln>
        </p:spPr>
        <p:txBody>
          <a:bodyPr lIns="68580" tIns="34290" rIns="68580" bIns="34290">
            <a:spAutoFit/>
          </a:bodyPr>
          <a:lstStyle/>
          <a:p>
            <a:pPr algn="ctr">
              <a:buFontTx/>
              <a:buNone/>
            </a:pPr>
            <a:r>
              <a:rPr lang="zh-CN" altLang="en-US" sz="2700">
                <a:solidFill>
                  <a:srgbClr val="595959"/>
                </a:solidFill>
                <a:latin typeface="微软雅黑" panose="020B0503020204020204" pitchFamily="34" charset="-122"/>
                <a:ea typeface="微软雅黑" panose="020B0503020204020204" pitchFamily="34" charset="-122"/>
              </a:rPr>
              <a:t>香港风情</a:t>
            </a:r>
            <a:endParaRPr lang="zh-CN" altLang="en-US" sz="2700">
              <a:solidFill>
                <a:srgbClr val="595959"/>
              </a:solidFill>
              <a:latin typeface="微软雅黑" panose="020B0503020204020204" pitchFamily="34" charset="-122"/>
              <a:ea typeface="微软雅黑" panose="020B0503020204020204" pitchFamily="34" charset="-122"/>
            </a:endParaRPr>
          </a:p>
        </p:txBody>
      </p:sp>
      <p:pic>
        <p:nvPicPr>
          <p:cNvPr id="2" name="图片 1" descr="QQ图片20181109234936"/>
          <p:cNvPicPr>
            <a:picLocks noChangeAspect="1"/>
          </p:cNvPicPr>
          <p:nvPr/>
        </p:nvPicPr>
        <p:blipFill>
          <a:blip r:embed="rId1"/>
          <a:stretch>
            <a:fillRect/>
          </a:stretch>
        </p:blipFill>
        <p:spPr>
          <a:xfrm>
            <a:off x="60325" y="1431290"/>
            <a:ext cx="4460240" cy="3345180"/>
          </a:xfrm>
          <a:prstGeom prst="rect">
            <a:avLst/>
          </a:prstGeom>
        </p:spPr>
      </p:pic>
      <p:pic>
        <p:nvPicPr>
          <p:cNvPr id="6" name="图片 5" descr="IMG_8751"/>
          <p:cNvPicPr>
            <a:picLocks noChangeAspect="1"/>
          </p:cNvPicPr>
          <p:nvPr/>
        </p:nvPicPr>
        <p:blipFill>
          <a:blip r:embed="rId2"/>
          <a:stretch>
            <a:fillRect/>
          </a:stretch>
        </p:blipFill>
        <p:spPr>
          <a:xfrm>
            <a:off x="3970020" y="563880"/>
            <a:ext cx="4892675" cy="3669665"/>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fmla="">
                                          <p:val>
                                            <p:strVal val="#ppt_x"/>
                                          </p:val>
                                        </p:tav>
                                        <p:tav tm="100000" fmla="">
                                          <p:val>
                                            <p:strVal val="#ppt_x"/>
                                          </p:val>
                                        </p:tav>
                                      </p:tavLst>
                                    </p:anim>
                                    <p:anim calcmode="lin" valueType="num">
                                      <p:cBhvr additive="base">
                                        <p:cTn id="14" dur="1000" fill="hold"/>
                                        <p:tgtEl>
                                          <p:spTgt spid="6"/>
                                        </p:tgtEl>
                                        <p:attrNameLst>
                                          <p:attrName>ppt_y</p:attrName>
                                        </p:attrNameLst>
                                      </p:cBhvr>
                                      <p:tavLst>
                                        <p:tav tm="0" fmla="">
                                          <p:val>
                                            <p:strVal val="0-#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p:nvPr/>
        </p:nvGrpSpPr>
        <p:grpSpPr bwMode="auto">
          <a:xfrm>
            <a:off x="4273550" y="1271588"/>
            <a:ext cx="4532313" cy="4021137"/>
            <a:chOff x="0" y="0"/>
            <a:chExt cx="7137" cy="6333"/>
          </a:xfrm>
        </p:grpSpPr>
        <p:sp>
          <p:nvSpPr>
            <p:cNvPr id="18448" name="矩形 101"/>
            <p:cNvSpPr>
              <a:spLocks noChangeArrowheads="1"/>
            </p:cNvSpPr>
            <p:nvPr/>
          </p:nvSpPr>
          <p:spPr bwMode="auto">
            <a:xfrm rot="-1020000">
              <a:off x="4656" y="917"/>
              <a:ext cx="1926" cy="1202"/>
            </a:xfrm>
            <a:custGeom>
              <a:avLst/>
              <a:gdLst>
                <a:gd name="T0" fmla="*/ 960770 w 1222926"/>
                <a:gd name="T1" fmla="*/ 19150 h 763172"/>
                <a:gd name="T2" fmla="*/ 1142953 w 1222926"/>
                <a:gd name="T3" fmla="*/ 147870 h 763172"/>
                <a:gd name="T4" fmla="*/ 1075056 w 1222926"/>
                <a:gd name="T5" fmla="*/ 683200 h 763172"/>
                <a:gd name="T6" fmla="*/ 539726 w 1222926"/>
                <a:gd name="T7" fmla="*/ 615302 h 763172"/>
                <a:gd name="T8" fmla="*/ 461573 w 1222926"/>
                <a:gd name="T9" fmla="*/ 373812 h 763172"/>
                <a:gd name="T10" fmla="*/ 17550 w 1222926"/>
                <a:gd name="T11" fmla="*/ 373812 h 763172"/>
                <a:gd name="T12" fmla="*/ 0 w 1222926"/>
                <a:gd name="T13" fmla="*/ 333634 h 763172"/>
                <a:gd name="T14" fmla="*/ 462803 w 1222926"/>
                <a:gd name="T15" fmla="*/ 333634 h 763172"/>
                <a:gd name="T16" fmla="*/ 607624 w 1222926"/>
                <a:gd name="T17" fmla="*/ 79972 h 763172"/>
                <a:gd name="T18" fmla="*/ 960770 w 1222926"/>
                <a:gd name="T19" fmla="*/ 19150 h 763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2926"/>
                <a:gd name="T31" fmla="*/ 0 h 763172"/>
                <a:gd name="T32" fmla="*/ 1222926 w 1222926"/>
                <a:gd name="T33" fmla="*/ 763172 h 763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2926" h="763172">
                  <a:moveTo>
                    <a:pt x="960770" y="19150"/>
                  </a:moveTo>
                  <a:cubicBezTo>
                    <a:pt x="1030592" y="42088"/>
                    <a:pt x="1094549" y="85404"/>
                    <a:pt x="1142953" y="147870"/>
                  </a:cubicBezTo>
                  <a:cubicBezTo>
                    <a:pt x="1272032" y="314446"/>
                    <a:pt x="1241633" y="554122"/>
                    <a:pt x="1075056" y="683200"/>
                  </a:cubicBezTo>
                  <a:cubicBezTo>
                    <a:pt x="908479" y="812278"/>
                    <a:pt x="668804" y="781879"/>
                    <a:pt x="539726" y="615302"/>
                  </a:cubicBezTo>
                  <a:cubicBezTo>
                    <a:pt x="484069" y="543475"/>
                    <a:pt x="458062" y="458058"/>
                    <a:pt x="461573" y="373812"/>
                  </a:cubicBezTo>
                  <a:lnTo>
                    <a:pt x="17550" y="373812"/>
                  </a:lnTo>
                  <a:lnTo>
                    <a:pt x="0" y="333634"/>
                  </a:lnTo>
                  <a:lnTo>
                    <a:pt x="462803" y="333634"/>
                  </a:lnTo>
                  <a:cubicBezTo>
                    <a:pt x="475072" y="236737"/>
                    <a:pt x="524320" y="144524"/>
                    <a:pt x="607624" y="79972"/>
                  </a:cubicBezTo>
                  <a:cubicBezTo>
                    <a:pt x="711734" y="-702"/>
                    <a:pt x="844399" y="-19080"/>
                    <a:pt x="960770" y="19150"/>
                  </a:cubicBezTo>
                  <a:close/>
                </a:path>
              </a:pathLst>
            </a:custGeom>
            <a:solidFill>
              <a:srgbClr val="2A577E">
                <a:alpha val="58823"/>
              </a:srgbClr>
            </a:solidFill>
            <a:ln w="9525">
              <a:noFill/>
              <a:miter lim="800000"/>
            </a:ln>
          </p:spPr>
          <p:txBody>
            <a:bodyPr lIns="90170" tIns="46990" rIns="90170" bIns="46990" anchor="ctr"/>
            <a:lstStyle/>
            <a:p>
              <a:endParaRPr lang="zh-CN" altLang="en-US"/>
            </a:p>
          </p:txBody>
        </p:sp>
        <p:sp>
          <p:nvSpPr>
            <p:cNvPr id="18449" name="矩形 101"/>
            <p:cNvSpPr>
              <a:spLocks noChangeArrowheads="1"/>
            </p:cNvSpPr>
            <p:nvPr/>
          </p:nvSpPr>
          <p:spPr bwMode="auto">
            <a:xfrm rot="-9060000">
              <a:off x="88" y="384"/>
              <a:ext cx="1704" cy="1202"/>
            </a:xfrm>
            <a:custGeom>
              <a:avLst/>
              <a:gdLst>
                <a:gd name="T0" fmla="*/ 868164 w 1081567"/>
                <a:gd name="T1" fmla="*/ 724174 h 763172"/>
                <a:gd name="T2" fmla="*/ 398368 w 1081567"/>
                <a:gd name="T3" fmla="*/ 615303 h 763172"/>
                <a:gd name="T4" fmla="*/ 320215 w 1081567"/>
                <a:gd name="T5" fmla="*/ 373813 h 763172"/>
                <a:gd name="T6" fmla="*/ 0 w 1081567"/>
                <a:gd name="T7" fmla="*/ 373813 h 763172"/>
                <a:gd name="T8" fmla="*/ 15016 w 1081567"/>
                <a:gd name="T9" fmla="*/ 333634 h 763172"/>
                <a:gd name="T10" fmla="*/ 321445 w 1081567"/>
                <a:gd name="T11" fmla="*/ 333634 h 763172"/>
                <a:gd name="T12" fmla="*/ 466266 w 1081567"/>
                <a:gd name="T13" fmla="*/ 79972 h 763172"/>
                <a:gd name="T14" fmla="*/ 1001595 w 1081567"/>
                <a:gd name="T15" fmla="*/ 147871 h 763172"/>
                <a:gd name="T16" fmla="*/ 933698 w 1081567"/>
                <a:gd name="T17" fmla="*/ 683200 h 763172"/>
                <a:gd name="T18" fmla="*/ 868164 w 1081567"/>
                <a:gd name="T19" fmla="*/ 724174 h 763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1567"/>
                <a:gd name="T31" fmla="*/ 0 h 763172"/>
                <a:gd name="T32" fmla="*/ 1081567 w 1081567"/>
                <a:gd name="T33" fmla="*/ 763172 h 763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1567" h="763172">
                  <a:moveTo>
                    <a:pt x="868164" y="724174"/>
                  </a:moveTo>
                  <a:cubicBezTo>
                    <a:pt x="708930" y="802551"/>
                    <a:pt x="511311" y="761057"/>
                    <a:pt x="398368" y="615303"/>
                  </a:cubicBezTo>
                  <a:cubicBezTo>
                    <a:pt x="342710" y="543476"/>
                    <a:pt x="316704" y="458058"/>
                    <a:pt x="320215" y="373813"/>
                  </a:cubicBezTo>
                  <a:lnTo>
                    <a:pt x="0" y="373813"/>
                  </a:lnTo>
                  <a:lnTo>
                    <a:pt x="15016" y="333634"/>
                  </a:lnTo>
                  <a:lnTo>
                    <a:pt x="321445" y="333634"/>
                  </a:lnTo>
                  <a:cubicBezTo>
                    <a:pt x="333714" y="236737"/>
                    <a:pt x="382962" y="144525"/>
                    <a:pt x="466266" y="79972"/>
                  </a:cubicBezTo>
                  <a:cubicBezTo>
                    <a:pt x="632842" y="-49106"/>
                    <a:pt x="872517" y="-18706"/>
                    <a:pt x="1001595" y="147871"/>
                  </a:cubicBezTo>
                  <a:cubicBezTo>
                    <a:pt x="1130673" y="314447"/>
                    <a:pt x="1100275" y="554122"/>
                    <a:pt x="933698" y="683200"/>
                  </a:cubicBezTo>
                  <a:cubicBezTo>
                    <a:pt x="912876" y="699335"/>
                    <a:pt x="890911" y="712978"/>
                    <a:pt x="868164" y="724174"/>
                  </a:cubicBezTo>
                  <a:close/>
                </a:path>
              </a:pathLst>
            </a:custGeom>
            <a:solidFill>
              <a:srgbClr val="2A577E">
                <a:alpha val="58823"/>
              </a:srgbClr>
            </a:solidFill>
            <a:ln w="9525">
              <a:noFill/>
              <a:miter lim="800000"/>
            </a:ln>
          </p:spPr>
          <p:txBody>
            <a:bodyPr lIns="90170" tIns="46990" rIns="90170" bIns="46990" anchor="ctr"/>
            <a:lstStyle/>
            <a:p>
              <a:endParaRPr lang="zh-CN" altLang="en-US"/>
            </a:p>
          </p:txBody>
        </p:sp>
        <p:sp>
          <p:nvSpPr>
            <p:cNvPr id="18450" name="矩形 101"/>
            <p:cNvSpPr>
              <a:spLocks noChangeArrowheads="1"/>
            </p:cNvSpPr>
            <p:nvPr/>
          </p:nvSpPr>
          <p:spPr bwMode="auto">
            <a:xfrm rot="7620000">
              <a:off x="757" y="3619"/>
              <a:ext cx="1695" cy="1202"/>
            </a:xfrm>
            <a:custGeom>
              <a:avLst/>
              <a:gdLst>
                <a:gd name="T0" fmla="*/ 31019 w 1076260"/>
                <a:gd name="T1" fmla="*/ 373813 h 763172"/>
                <a:gd name="T2" fmla="*/ 0 w 1076260"/>
                <a:gd name="T3" fmla="*/ 333634 h 763172"/>
                <a:gd name="T4" fmla="*/ 316138 w 1076260"/>
                <a:gd name="T5" fmla="*/ 333634 h 763172"/>
                <a:gd name="T6" fmla="*/ 460959 w 1076260"/>
                <a:gd name="T7" fmla="*/ 79972 h 763172"/>
                <a:gd name="T8" fmla="*/ 996288 w 1076260"/>
                <a:gd name="T9" fmla="*/ 147871 h 763172"/>
                <a:gd name="T10" fmla="*/ 928391 w 1076260"/>
                <a:gd name="T11" fmla="*/ 683200 h 763172"/>
                <a:gd name="T12" fmla="*/ 393061 w 1076260"/>
                <a:gd name="T13" fmla="*/ 615303 h 763172"/>
                <a:gd name="T14" fmla="*/ 314908 w 1076260"/>
                <a:gd name="T15" fmla="*/ 373813 h 763172"/>
                <a:gd name="T16" fmla="*/ 31019 w 1076260"/>
                <a:gd name="T17" fmla="*/ 373813 h 763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6260"/>
                <a:gd name="T28" fmla="*/ 0 h 763172"/>
                <a:gd name="T29" fmla="*/ 1076260 w 1076260"/>
                <a:gd name="T30" fmla="*/ 763172 h 763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6260" h="763172">
                  <a:moveTo>
                    <a:pt x="31019" y="373813"/>
                  </a:moveTo>
                  <a:lnTo>
                    <a:pt x="0" y="333634"/>
                  </a:lnTo>
                  <a:lnTo>
                    <a:pt x="316138" y="333634"/>
                  </a:lnTo>
                  <a:cubicBezTo>
                    <a:pt x="328407" y="236737"/>
                    <a:pt x="377655" y="144525"/>
                    <a:pt x="460959" y="79972"/>
                  </a:cubicBezTo>
                  <a:cubicBezTo>
                    <a:pt x="627535" y="-49106"/>
                    <a:pt x="867210" y="-18706"/>
                    <a:pt x="996288" y="147871"/>
                  </a:cubicBezTo>
                  <a:cubicBezTo>
                    <a:pt x="1125366" y="314447"/>
                    <a:pt x="1094968" y="554122"/>
                    <a:pt x="928391" y="683200"/>
                  </a:cubicBezTo>
                  <a:cubicBezTo>
                    <a:pt x="761814" y="812278"/>
                    <a:pt x="522139" y="781880"/>
                    <a:pt x="393061" y="615303"/>
                  </a:cubicBezTo>
                  <a:cubicBezTo>
                    <a:pt x="337403" y="543476"/>
                    <a:pt x="311397" y="458058"/>
                    <a:pt x="314908" y="373813"/>
                  </a:cubicBezTo>
                  <a:lnTo>
                    <a:pt x="31019" y="373813"/>
                  </a:lnTo>
                  <a:close/>
                </a:path>
              </a:pathLst>
            </a:custGeom>
            <a:solidFill>
              <a:srgbClr val="2A577E">
                <a:alpha val="58823"/>
              </a:srgbClr>
            </a:solidFill>
            <a:ln w="9525">
              <a:noFill/>
              <a:miter lim="800000"/>
            </a:ln>
          </p:spPr>
          <p:txBody>
            <a:bodyPr lIns="90170" tIns="46990" rIns="90170" bIns="46990" anchor="ctr"/>
            <a:lstStyle/>
            <a:p>
              <a:endParaRPr lang="zh-CN" altLang="en-US"/>
            </a:p>
          </p:txBody>
        </p:sp>
        <p:sp>
          <p:nvSpPr>
            <p:cNvPr id="18451" name="椭圆 4"/>
            <p:cNvSpPr>
              <a:spLocks noChangeArrowheads="1"/>
            </p:cNvSpPr>
            <p:nvPr/>
          </p:nvSpPr>
          <p:spPr bwMode="auto">
            <a:xfrm rot="-2040000">
              <a:off x="1963" y="353"/>
              <a:ext cx="3517" cy="5981"/>
            </a:xfrm>
            <a:custGeom>
              <a:avLst/>
              <a:gdLst>
                <a:gd name="T0" fmla="*/ 1174032 w 2835316"/>
                <a:gd name="T1" fmla="*/ 4703309 h 4821172"/>
                <a:gd name="T2" fmla="*/ 1650790 w 2835316"/>
                <a:gd name="T3" fmla="*/ 4711631 h 4821172"/>
                <a:gd name="T4" fmla="*/ 1582404 w 2835316"/>
                <a:gd name="T5" fmla="*/ 4821172 h 4821172"/>
                <a:gd name="T6" fmla="*/ 1238553 w 2835316"/>
                <a:gd name="T7" fmla="*/ 4815170 h 4821172"/>
                <a:gd name="T8" fmla="*/ 1174032 w 2835316"/>
                <a:gd name="T9" fmla="*/ 4703309 h 4821172"/>
                <a:gd name="T10" fmla="*/ 1283133 w 2835316"/>
                <a:gd name="T11" fmla="*/ 2946580 h 4821172"/>
                <a:gd name="T12" fmla="*/ 1552183 w 2835316"/>
                <a:gd name="T13" fmla="*/ 2946580 h 4821172"/>
                <a:gd name="T14" fmla="*/ 1552183 w 2835316"/>
                <a:gd name="T15" fmla="*/ 3666660 h 4821172"/>
                <a:gd name="T16" fmla="*/ 1595822 w 2835316"/>
                <a:gd name="T17" fmla="*/ 3666660 h 4821172"/>
                <a:gd name="T18" fmla="*/ 1662286 w 2835316"/>
                <a:gd name="T19" fmla="*/ 3777378 h 4821172"/>
                <a:gd name="T20" fmla="*/ 1662287 w 2835316"/>
                <a:gd name="T21" fmla="*/ 3777378 h 4821172"/>
                <a:gd name="T22" fmla="*/ 1662287 w 2835316"/>
                <a:gd name="T23" fmla="*/ 3842889 h 4821172"/>
                <a:gd name="T24" fmla="*/ 1662286 w 2835316"/>
                <a:gd name="T25" fmla="*/ 3842889 h 4821172"/>
                <a:gd name="T26" fmla="*/ 1662286 w 2835316"/>
                <a:gd name="T27" fmla="*/ 4635334 h 4821172"/>
                <a:gd name="T28" fmla="*/ 1643647 w 2835316"/>
                <a:gd name="T29" fmla="*/ 4635334 h 4821172"/>
                <a:gd name="T30" fmla="*/ 1643647 w 2835316"/>
                <a:gd name="T31" fmla="*/ 4701773 h 4821172"/>
                <a:gd name="T32" fmla="*/ 1178574 w 2835316"/>
                <a:gd name="T33" fmla="*/ 4701773 h 4821172"/>
                <a:gd name="T34" fmla="*/ 1178574 w 2835316"/>
                <a:gd name="T35" fmla="*/ 4635334 h 4821172"/>
                <a:gd name="T36" fmla="*/ 1185455 w 2835316"/>
                <a:gd name="T37" fmla="*/ 4635334 h 4821172"/>
                <a:gd name="T38" fmla="*/ 1185455 w 2835316"/>
                <a:gd name="T39" fmla="*/ 3777378 h 4821172"/>
                <a:gd name="T40" fmla="*/ 1251919 w 2835316"/>
                <a:gd name="T41" fmla="*/ 3666660 h 4821172"/>
                <a:gd name="T42" fmla="*/ 1283133 w 2835316"/>
                <a:gd name="T43" fmla="*/ 3666660 h 4821172"/>
                <a:gd name="T44" fmla="*/ 1283133 w 2835316"/>
                <a:gd name="T45" fmla="*/ 2946580 h 4821172"/>
                <a:gd name="T46" fmla="*/ 1417657 w 2835316"/>
                <a:gd name="T47" fmla="*/ 215003 h 4821172"/>
                <a:gd name="T48" fmla="*/ 215003 w 2835316"/>
                <a:gd name="T49" fmla="*/ 1417657 h 4821172"/>
                <a:gd name="T50" fmla="*/ 1417657 w 2835316"/>
                <a:gd name="T51" fmla="*/ 2620311 h 4821172"/>
                <a:gd name="T52" fmla="*/ 2620311 w 2835316"/>
                <a:gd name="T53" fmla="*/ 1417657 h 4821172"/>
                <a:gd name="T54" fmla="*/ 1417657 w 2835316"/>
                <a:gd name="T55" fmla="*/ 215003 h 4821172"/>
                <a:gd name="T56" fmla="*/ 1417658 w 2835316"/>
                <a:gd name="T57" fmla="*/ 0 h 4821172"/>
                <a:gd name="T58" fmla="*/ 2835316 w 2835316"/>
                <a:gd name="T59" fmla="*/ 1417658 h 4821172"/>
                <a:gd name="T60" fmla="*/ 1577584 w 2835316"/>
                <a:gd name="T61" fmla="*/ 2825711 h 4821172"/>
                <a:gd name="T62" fmla="*/ 1577584 w 2835316"/>
                <a:gd name="T63" fmla="*/ 2946579 h 4821172"/>
                <a:gd name="T64" fmla="*/ 1257732 w 2835316"/>
                <a:gd name="T65" fmla="*/ 2946579 h 4821172"/>
                <a:gd name="T66" fmla="*/ 1257732 w 2835316"/>
                <a:gd name="T67" fmla="*/ 2825711 h 4821172"/>
                <a:gd name="T68" fmla="*/ 0 w 2835316"/>
                <a:gd name="T69" fmla="*/ 1417658 h 4821172"/>
                <a:gd name="T70" fmla="*/ 1417658 w 2835316"/>
                <a:gd name="T71" fmla="*/ 0 h 4821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35316"/>
                <a:gd name="T109" fmla="*/ 0 h 4821172"/>
                <a:gd name="T110" fmla="*/ 2835316 w 2835316"/>
                <a:gd name="T111" fmla="*/ 4821172 h 48211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35316" h="4821172">
                  <a:moveTo>
                    <a:pt x="1174032" y="4703309"/>
                  </a:moveTo>
                  <a:lnTo>
                    <a:pt x="1650790" y="4711631"/>
                  </a:lnTo>
                  <a:lnTo>
                    <a:pt x="1582404" y="4821172"/>
                  </a:lnTo>
                  <a:lnTo>
                    <a:pt x="1238553" y="4815170"/>
                  </a:lnTo>
                  <a:lnTo>
                    <a:pt x="1174032" y="4703309"/>
                  </a:lnTo>
                  <a:close/>
                  <a:moveTo>
                    <a:pt x="1283133" y="2946580"/>
                  </a:moveTo>
                  <a:lnTo>
                    <a:pt x="1552183" y="2946580"/>
                  </a:lnTo>
                  <a:lnTo>
                    <a:pt x="1552183" y="3666660"/>
                  </a:lnTo>
                  <a:lnTo>
                    <a:pt x="1595822" y="3666660"/>
                  </a:lnTo>
                  <a:lnTo>
                    <a:pt x="1662286" y="3777378"/>
                  </a:lnTo>
                  <a:lnTo>
                    <a:pt x="1662287" y="3777378"/>
                  </a:lnTo>
                  <a:lnTo>
                    <a:pt x="1662287" y="3842889"/>
                  </a:lnTo>
                  <a:lnTo>
                    <a:pt x="1662286" y="3842889"/>
                  </a:lnTo>
                  <a:lnTo>
                    <a:pt x="1662286" y="4635334"/>
                  </a:lnTo>
                  <a:lnTo>
                    <a:pt x="1643647" y="4635334"/>
                  </a:lnTo>
                  <a:lnTo>
                    <a:pt x="1643647" y="4701773"/>
                  </a:lnTo>
                  <a:lnTo>
                    <a:pt x="1178574" y="4701773"/>
                  </a:lnTo>
                  <a:lnTo>
                    <a:pt x="1178574" y="4635334"/>
                  </a:lnTo>
                  <a:lnTo>
                    <a:pt x="1185455" y="4635334"/>
                  </a:lnTo>
                  <a:lnTo>
                    <a:pt x="1185455" y="3777378"/>
                  </a:lnTo>
                  <a:lnTo>
                    <a:pt x="1251919" y="3666660"/>
                  </a:lnTo>
                  <a:lnTo>
                    <a:pt x="1283133" y="3666660"/>
                  </a:lnTo>
                  <a:lnTo>
                    <a:pt x="1283133" y="2946580"/>
                  </a:lnTo>
                  <a:close/>
                  <a:moveTo>
                    <a:pt x="1417657" y="215003"/>
                  </a:moveTo>
                  <a:cubicBezTo>
                    <a:pt x="753450" y="215003"/>
                    <a:pt x="215003" y="753450"/>
                    <a:pt x="215003" y="1417657"/>
                  </a:cubicBezTo>
                  <a:cubicBezTo>
                    <a:pt x="215003" y="2081864"/>
                    <a:pt x="753450" y="2620311"/>
                    <a:pt x="1417657" y="2620311"/>
                  </a:cubicBezTo>
                  <a:cubicBezTo>
                    <a:pt x="2081864" y="2620311"/>
                    <a:pt x="2620311" y="2081864"/>
                    <a:pt x="2620311" y="1417657"/>
                  </a:cubicBezTo>
                  <a:cubicBezTo>
                    <a:pt x="2620311" y="753450"/>
                    <a:pt x="2081864" y="215003"/>
                    <a:pt x="1417657" y="215003"/>
                  </a:cubicBezTo>
                  <a:close/>
                  <a:moveTo>
                    <a:pt x="1417658" y="0"/>
                  </a:moveTo>
                  <a:cubicBezTo>
                    <a:pt x="2200609" y="0"/>
                    <a:pt x="2835316" y="634707"/>
                    <a:pt x="2835316" y="1417658"/>
                  </a:cubicBezTo>
                  <a:cubicBezTo>
                    <a:pt x="2835316" y="2146514"/>
                    <a:pt x="2285285" y="2746903"/>
                    <a:pt x="1577584" y="2825711"/>
                  </a:cubicBezTo>
                  <a:lnTo>
                    <a:pt x="1577584" y="2946579"/>
                  </a:lnTo>
                  <a:lnTo>
                    <a:pt x="1257732" y="2946579"/>
                  </a:lnTo>
                  <a:lnTo>
                    <a:pt x="1257732" y="2825711"/>
                  </a:lnTo>
                  <a:cubicBezTo>
                    <a:pt x="550032" y="2746903"/>
                    <a:pt x="0" y="2146514"/>
                    <a:pt x="0" y="1417658"/>
                  </a:cubicBezTo>
                  <a:cubicBezTo>
                    <a:pt x="0" y="634707"/>
                    <a:pt x="634707" y="0"/>
                    <a:pt x="1417658" y="0"/>
                  </a:cubicBezTo>
                  <a:close/>
                </a:path>
              </a:pathLst>
            </a:custGeom>
            <a:solidFill>
              <a:srgbClr val="3F3F3F">
                <a:alpha val="32156"/>
              </a:srgbClr>
            </a:solidFill>
            <a:ln w="9525">
              <a:noFill/>
              <a:miter lim="800000"/>
            </a:ln>
          </p:spPr>
          <p:txBody>
            <a:bodyPr anchor="ctr"/>
            <a:lstStyle/>
            <a:p>
              <a:endParaRPr lang="zh-CN" altLang="en-US"/>
            </a:p>
          </p:txBody>
        </p:sp>
        <p:grpSp>
          <p:nvGrpSpPr>
            <p:cNvPr id="18452" name="组合 14"/>
            <p:cNvGrpSpPr/>
            <p:nvPr/>
          </p:nvGrpSpPr>
          <p:grpSpPr bwMode="auto">
            <a:xfrm rot="-2040000">
              <a:off x="2035" y="262"/>
              <a:ext cx="3518" cy="5977"/>
              <a:chOff x="0" y="0"/>
              <a:chExt cx="2835316" cy="4818179"/>
            </a:xfrm>
          </p:grpSpPr>
          <p:sp>
            <p:nvSpPr>
              <p:cNvPr id="18474" name="椭圆 4"/>
              <p:cNvSpPr>
                <a:spLocks noChangeArrowheads="1"/>
              </p:cNvSpPr>
              <p:nvPr/>
            </p:nvSpPr>
            <p:spPr bwMode="auto">
              <a:xfrm>
                <a:off x="0" y="0"/>
                <a:ext cx="2835316" cy="2835316"/>
              </a:xfrm>
              <a:custGeom>
                <a:avLst/>
                <a:gdLst>
                  <a:gd name="T0" fmla="*/ 1417657 w 2835316"/>
                  <a:gd name="T1" fmla="*/ 215003 h 2835316"/>
                  <a:gd name="T2" fmla="*/ 215003 w 2835316"/>
                  <a:gd name="T3" fmla="*/ 1417657 h 2835316"/>
                  <a:gd name="T4" fmla="*/ 1417657 w 2835316"/>
                  <a:gd name="T5" fmla="*/ 2620311 h 2835316"/>
                  <a:gd name="T6" fmla="*/ 2620311 w 2835316"/>
                  <a:gd name="T7" fmla="*/ 1417657 h 2835316"/>
                  <a:gd name="T8" fmla="*/ 1417657 w 2835316"/>
                  <a:gd name="T9" fmla="*/ 215003 h 2835316"/>
                  <a:gd name="T10" fmla="*/ 1417658 w 2835316"/>
                  <a:gd name="T11" fmla="*/ 0 h 2835316"/>
                  <a:gd name="T12" fmla="*/ 2835316 w 2835316"/>
                  <a:gd name="T13" fmla="*/ 1417658 h 2835316"/>
                  <a:gd name="T14" fmla="*/ 1417658 w 2835316"/>
                  <a:gd name="T15" fmla="*/ 2835316 h 2835316"/>
                  <a:gd name="T16" fmla="*/ 0 w 2835316"/>
                  <a:gd name="T17" fmla="*/ 1417658 h 2835316"/>
                  <a:gd name="T18" fmla="*/ 1417658 w 2835316"/>
                  <a:gd name="T19" fmla="*/ 0 h 2835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5316"/>
                  <a:gd name="T31" fmla="*/ 0 h 2835316"/>
                  <a:gd name="T32" fmla="*/ 2835316 w 2835316"/>
                  <a:gd name="T33" fmla="*/ 2835316 h 2835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5316" h="2835316">
                    <a:moveTo>
                      <a:pt x="1417657" y="215003"/>
                    </a:moveTo>
                    <a:cubicBezTo>
                      <a:pt x="753450" y="215003"/>
                      <a:pt x="215003" y="753450"/>
                      <a:pt x="215003" y="1417657"/>
                    </a:cubicBezTo>
                    <a:cubicBezTo>
                      <a:pt x="215003" y="2081864"/>
                      <a:pt x="753450" y="2620311"/>
                      <a:pt x="1417657" y="2620311"/>
                    </a:cubicBezTo>
                    <a:cubicBezTo>
                      <a:pt x="2081864" y="2620311"/>
                      <a:pt x="2620311" y="2081864"/>
                      <a:pt x="2620311" y="1417657"/>
                    </a:cubicBezTo>
                    <a:cubicBezTo>
                      <a:pt x="2620311" y="753450"/>
                      <a:pt x="2081864" y="215003"/>
                      <a:pt x="1417657" y="215003"/>
                    </a:cubicBezTo>
                    <a:close/>
                    <a:moveTo>
                      <a:pt x="1417658" y="0"/>
                    </a:moveTo>
                    <a:cubicBezTo>
                      <a:pt x="2200609" y="0"/>
                      <a:pt x="2835316" y="634707"/>
                      <a:pt x="2835316" y="1417658"/>
                    </a:cubicBezTo>
                    <a:cubicBezTo>
                      <a:pt x="2835316" y="2200609"/>
                      <a:pt x="2200609" y="2835316"/>
                      <a:pt x="1417658" y="2835316"/>
                    </a:cubicBezTo>
                    <a:cubicBezTo>
                      <a:pt x="634707" y="2835316"/>
                      <a:pt x="0" y="2200609"/>
                      <a:pt x="0" y="1417658"/>
                    </a:cubicBezTo>
                    <a:cubicBezTo>
                      <a:pt x="0" y="634707"/>
                      <a:pt x="634707" y="0"/>
                      <a:pt x="1417658" y="0"/>
                    </a:cubicBezTo>
                    <a:close/>
                  </a:path>
                </a:pathLst>
              </a:custGeom>
              <a:solidFill>
                <a:srgbClr val="2A577E"/>
              </a:solidFill>
              <a:ln w="9525">
                <a:noFill/>
                <a:miter lim="800000"/>
              </a:ln>
            </p:spPr>
            <p:txBody>
              <a:bodyPr lIns="90170" tIns="46990" rIns="90170" bIns="46990" anchor="ctr"/>
              <a:lstStyle/>
              <a:p>
                <a:endParaRPr lang="zh-CN" altLang="en-US"/>
              </a:p>
            </p:txBody>
          </p:sp>
          <p:sp>
            <p:nvSpPr>
              <p:cNvPr id="18475" name="矩形 5"/>
              <p:cNvSpPr>
                <a:spLocks noChangeArrowheads="1"/>
              </p:cNvSpPr>
              <p:nvPr/>
            </p:nvSpPr>
            <p:spPr bwMode="auto">
              <a:xfrm>
                <a:off x="1257732" y="2766559"/>
                <a:ext cx="319852" cy="180020"/>
              </a:xfrm>
              <a:prstGeom prst="rect">
                <a:avLst/>
              </a:prstGeom>
              <a:solidFill>
                <a:srgbClr val="2A577E"/>
              </a:solidFill>
              <a:ln w="9525">
                <a:noFill/>
                <a:miter lim="800000"/>
              </a:ln>
            </p:spPr>
            <p:txBody>
              <a:bodyPr lIns="90170" tIns="46990" rIns="90170" bIns="46990" anchor="ctr"/>
              <a:lstStyle/>
              <a:p>
                <a:pPr algn="ctr"/>
                <a:endParaRPr lang="zh-CN" altLang="zh-CN">
                  <a:solidFill>
                    <a:srgbClr val="FFFFFF"/>
                  </a:solidFill>
                </a:endParaRPr>
              </a:p>
            </p:txBody>
          </p:sp>
          <p:sp>
            <p:nvSpPr>
              <p:cNvPr id="18476" name="矩形 8"/>
              <p:cNvSpPr>
                <a:spLocks noChangeArrowheads="1"/>
              </p:cNvSpPr>
              <p:nvPr/>
            </p:nvSpPr>
            <p:spPr bwMode="auto">
              <a:xfrm>
                <a:off x="1283133" y="2946580"/>
                <a:ext cx="269050" cy="720080"/>
              </a:xfrm>
              <a:prstGeom prst="rect">
                <a:avLst/>
              </a:prstGeom>
              <a:solidFill>
                <a:srgbClr val="2A577E"/>
              </a:solidFill>
              <a:ln w="9525">
                <a:noFill/>
                <a:miter lim="800000"/>
              </a:ln>
            </p:spPr>
            <p:txBody>
              <a:bodyPr lIns="90170" tIns="46990" rIns="90170" bIns="46990" anchor="ctr"/>
              <a:lstStyle/>
              <a:p>
                <a:pPr algn="ctr"/>
                <a:endParaRPr lang="zh-CN" altLang="zh-CN">
                  <a:solidFill>
                    <a:srgbClr val="FFFFFF"/>
                  </a:solidFill>
                </a:endParaRPr>
              </a:p>
            </p:txBody>
          </p:sp>
          <p:grpSp>
            <p:nvGrpSpPr>
              <p:cNvPr id="18477" name="组合 10"/>
              <p:cNvGrpSpPr/>
              <p:nvPr/>
            </p:nvGrpSpPr>
            <p:grpSpPr bwMode="auto">
              <a:xfrm>
                <a:off x="1173029" y="3666660"/>
                <a:ext cx="489258" cy="1151519"/>
                <a:chOff x="0" y="0"/>
                <a:chExt cx="669580" cy="1151519"/>
              </a:xfrm>
            </p:grpSpPr>
            <p:sp>
              <p:nvSpPr>
                <p:cNvPr id="18478" name="梯形 6"/>
                <p:cNvSpPr>
                  <a:spLocks noChangeArrowheads="1"/>
                </p:cNvSpPr>
                <p:nvPr/>
              </p:nvSpPr>
              <p:spPr bwMode="auto">
                <a:xfrm flipV="1">
                  <a:off x="17006" y="0"/>
                  <a:ext cx="652573" cy="110718"/>
                </a:xfrm>
                <a:custGeom>
                  <a:avLst/>
                  <a:gdLst>
                    <a:gd name="T0" fmla="*/ 18711323 w 21600"/>
                    <a:gd name="T1" fmla="*/ 283761 h 21600"/>
                    <a:gd name="T2" fmla="*/ 9857689 w 21600"/>
                    <a:gd name="T3" fmla="*/ 567522 h 21600"/>
                    <a:gd name="T4" fmla="*/ 1004026 w 21600"/>
                    <a:gd name="T5" fmla="*/ 283761 h 21600"/>
                    <a:gd name="T6" fmla="*/ 9857689 w 21600"/>
                    <a:gd name="T7" fmla="*/ 0 h 21600"/>
                    <a:gd name="T8" fmla="*/ 0 60000 65536"/>
                    <a:gd name="T9" fmla="*/ 0 60000 65536"/>
                    <a:gd name="T10" fmla="*/ 0 60000 65536"/>
                    <a:gd name="T11" fmla="*/ 0 60000 65536"/>
                    <a:gd name="T12" fmla="*/ 2900 w 21600"/>
                    <a:gd name="T13" fmla="*/ 2900 h 21600"/>
                    <a:gd name="T14" fmla="*/ 18700 w 21600"/>
                    <a:gd name="T15" fmla="*/ 18700 h 21600"/>
                  </a:gdLst>
                  <a:ahLst/>
                  <a:cxnLst>
                    <a:cxn ang="T8">
                      <a:pos x="T0" y="T1"/>
                    </a:cxn>
                    <a:cxn ang="T9">
                      <a:pos x="T2" y="T3"/>
                    </a:cxn>
                    <a:cxn ang="T10">
                      <a:pos x="T4" y="T5"/>
                    </a:cxn>
                    <a:cxn ang="T11">
                      <a:pos x="T6" y="T7"/>
                    </a:cxn>
                  </a:cxnLst>
                  <a:rect l="T12" t="T13" r="T14" b="T15"/>
                  <a:pathLst>
                    <a:path w="21600" h="21600">
                      <a:moveTo>
                        <a:pt x="0" y="0"/>
                      </a:moveTo>
                      <a:lnTo>
                        <a:pt x="2199" y="21600"/>
                      </a:lnTo>
                      <a:lnTo>
                        <a:pt x="19401" y="21600"/>
                      </a:lnTo>
                      <a:lnTo>
                        <a:pt x="21600" y="0"/>
                      </a:lnTo>
                      <a:lnTo>
                        <a:pt x="0" y="0"/>
                      </a:lnTo>
                      <a:close/>
                    </a:path>
                  </a:pathLst>
                </a:custGeom>
                <a:solidFill>
                  <a:srgbClr val="2A577E"/>
                </a:solidFill>
                <a:ln w="9525">
                  <a:noFill/>
                  <a:miter lim="800000"/>
                </a:ln>
              </p:spPr>
              <p:txBody>
                <a:bodyPr lIns="90170" tIns="46990" rIns="90170" bIns="46990" anchor="ctr"/>
                <a:lstStyle/>
                <a:p>
                  <a:endParaRPr lang="zh-CN" altLang="en-US"/>
                </a:p>
              </p:txBody>
            </p:sp>
            <p:sp>
              <p:nvSpPr>
                <p:cNvPr id="18479" name="矩形 7"/>
                <p:cNvSpPr>
                  <a:spLocks noChangeArrowheads="1"/>
                </p:cNvSpPr>
                <p:nvPr/>
              </p:nvSpPr>
              <p:spPr bwMode="auto">
                <a:xfrm>
                  <a:off x="17006" y="110718"/>
                  <a:ext cx="652573" cy="857956"/>
                </a:xfrm>
                <a:prstGeom prst="rect">
                  <a:avLst/>
                </a:prstGeom>
                <a:solidFill>
                  <a:srgbClr val="2A577E"/>
                </a:solidFill>
                <a:ln w="9525">
                  <a:noFill/>
                  <a:miter lim="800000"/>
                </a:ln>
              </p:spPr>
              <p:txBody>
                <a:bodyPr lIns="90170" tIns="46990" rIns="90170" bIns="46990" anchor="ctr"/>
                <a:lstStyle/>
                <a:p>
                  <a:pPr algn="ctr"/>
                  <a:endParaRPr lang="zh-CN" altLang="zh-CN">
                    <a:solidFill>
                      <a:srgbClr val="FFFFFF"/>
                    </a:solidFill>
                  </a:endParaRPr>
                </a:p>
              </p:txBody>
            </p:sp>
            <p:sp>
              <p:nvSpPr>
                <p:cNvPr id="18480" name="梯形 11"/>
                <p:cNvSpPr>
                  <a:spLocks noChangeArrowheads="1"/>
                </p:cNvSpPr>
                <p:nvPr/>
              </p:nvSpPr>
              <p:spPr bwMode="auto">
                <a:xfrm rot="10860000" flipV="1">
                  <a:off x="0" y="1040801"/>
                  <a:ext cx="652573" cy="110718"/>
                </a:xfrm>
                <a:custGeom>
                  <a:avLst/>
                  <a:gdLst>
                    <a:gd name="T0" fmla="*/ 18711323 w 21600"/>
                    <a:gd name="T1" fmla="*/ 283761 h 21600"/>
                    <a:gd name="T2" fmla="*/ 9857689 w 21600"/>
                    <a:gd name="T3" fmla="*/ 567522 h 21600"/>
                    <a:gd name="T4" fmla="*/ 1004026 w 21600"/>
                    <a:gd name="T5" fmla="*/ 283761 h 21600"/>
                    <a:gd name="T6" fmla="*/ 9857689 w 21600"/>
                    <a:gd name="T7" fmla="*/ 0 h 21600"/>
                    <a:gd name="T8" fmla="*/ 0 60000 65536"/>
                    <a:gd name="T9" fmla="*/ 0 60000 65536"/>
                    <a:gd name="T10" fmla="*/ 0 60000 65536"/>
                    <a:gd name="T11" fmla="*/ 0 60000 65536"/>
                    <a:gd name="T12" fmla="*/ 2900 w 21600"/>
                    <a:gd name="T13" fmla="*/ 2900 h 21600"/>
                    <a:gd name="T14" fmla="*/ 18700 w 21600"/>
                    <a:gd name="T15" fmla="*/ 18700 h 21600"/>
                  </a:gdLst>
                  <a:ahLst/>
                  <a:cxnLst>
                    <a:cxn ang="T8">
                      <a:pos x="T0" y="T1"/>
                    </a:cxn>
                    <a:cxn ang="T9">
                      <a:pos x="T2" y="T3"/>
                    </a:cxn>
                    <a:cxn ang="T10">
                      <a:pos x="T4" y="T5"/>
                    </a:cxn>
                    <a:cxn ang="T11">
                      <a:pos x="T6" y="T7"/>
                    </a:cxn>
                  </a:cxnLst>
                  <a:rect l="T12" t="T13" r="T14" b="T15"/>
                  <a:pathLst>
                    <a:path w="21600" h="21600">
                      <a:moveTo>
                        <a:pt x="0" y="0"/>
                      </a:moveTo>
                      <a:lnTo>
                        <a:pt x="2199" y="21600"/>
                      </a:lnTo>
                      <a:lnTo>
                        <a:pt x="19401" y="21600"/>
                      </a:lnTo>
                      <a:lnTo>
                        <a:pt x="21600" y="0"/>
                      </a:lnTo>
                      <a:lnTo>
                        <a:pt x="0" y="0"/>
                      </a:lnTo>
                      <a:close/>
                    </a:path>
                  </a:pathLst>
                </a:custGeom>
                <a:solidFill>
                  <a:srgbClr val="2A577E"/>
                </a:solidFill>
                <a:ln w="9525">
                  <a:noFill/>
                  <a:miter lim="800000"/>
                </a:ln>
              </p:spPr>
              <p:txBody>
                <a:bodyPr lIns="90170" tIns="46990" rIns="90170" bIns="46990" anchor="ctr"/>
                <a:lstStyle/>
                <a:p>
                  <a:endParaRPr lang="zh-CN" altLang="en-US"/>
                </a:p>
              </p:txBody>
            </p:sp>
            <p:sp>
              <p:nvSpPr>
                <p:cNvPr id="18481" name="矩形 12"/>
                <p:cNvSpPr>
                  <a:spLocks noChangeArrowheads="1"/>
                </p:cNvSpPr>
                <p:nvPr/>
              </p:nvSpPr>
              <p:spPr bwMode="auto">
                <a:xfrm>
                  <a:off x="17007" y="110718"/>
                  <a:ext cx="652573" cy="65511"/>
                </a:xfrm>
                <a:prstGeom prst="rect">
                  <a:avLst/>
                </a:prstGeom>
                <a:solidFill>
                  <a:srgbClr val="2A577E"/>
                </a:solidFill>
                <a:ln w="9525">
                  <a:noFill/>
                  <a:miter lim="800000"/>
                </a:ln>
              </p:spPr>
              <p:txBody>
                <a:bodyPr lIns="90170" tIns="46990" rIns="90170" bIns="46990" anchor="ctr"/>
                <a:lstStyle/>
                <a:p>
                  <a:pPr algn="ctr"/>
                  <a:endParaRPr lang="zh-CN" altLang="zh-CN">
                    <a:solidFill>
                      <a:srgbClr val="FFFFFF"/>
                    </a:solidFill>
                  </a:endParaRPr>
                </a:p>
              </p:txBody>
            </p:sp>
            <p:sp>
              <p:nvSpPr>
                <p:cNvPr id="18482" name="矩形 13"/>
                <p:cNvSpPr>
                  <a:spLocks noChangeArrowheads="1"/>
                </p:cNvSpPr>
                <p:nvPr/>
              </p:nvSpPr>
              <p:spPr bwMode="auto">
                <a:xfrm>
                  <a:off x="7588" y="968674"/>
                  <a:ext cx="636482" cy="66439"/>
                </a:xfrm>
                <a:prstGeom prst="rect">
                  <a:avLst/>
                </a:prstGeom>
                <a:solidFill>
                  <a:srgbClr val="2A577E"/>
                </a:solidFill>
                <a:ln w="9525">
                  <a:noFill/>
                  <a:miter lim="800000"/>
                </a:ln>
              </p:spPr>
              <p:txBody>
                <a:bodyPr lIns="90170" tIns="46990" rIns="90170" bIns="46990" anchor="ctr"/>
                <a:lstStyle/>
                <a:p>
                  <a:pPr algn="ctr"/>
                  <a:endParaRPr lang="zh-CN" altLang="zh-CN">
                    <a:solidFill>
                      <a:srgbClr val="FFFFFF"/>
                    </a:solidFill>
                  </a:endParaRPr>
                </a:p>
              </p:txBody>
            </p:sp>
          </p:grpSp>
        </p:grpSp>
        <p:grpSp>
          <p:nvGrpSpPr>
            <p:cNvPr id="18453" name="组合 26"/>
            <p:cNvGrpSpPr/>
            <p:nvPr/>
          </p:nvGrpSpPr>
          <p:grpSpPr bwMode="auto">
            <a:xfrm>
              <a:off x="2030" y="1204"/>
              <a:ext cx="2109" cy="2109"/>
              <a:chOff x="0" y="0"/>
              <a:chExt cx="1338974" cy="1338974"/>
            </a:xfrm>
          </p:grpSpPr>
          <p:sp>
            <p:nvSpPr>
              <p:cNvPr id="18472" name="椭圆 25"/>
              <p:cNvSpPr>
                <a:spLocks noChangeArrowheads="1"/>
              </p:cNvSpPr>
              <p:nvPr/>
            </p:nvSpPr>
            <p:spPr bwMode="auto">
              <a:xfrm>
                <a:off x="0" y="0"/>
                <a:ext cx="1338974" cy="1338974"/>
              </a:xfrm>
              <a:prstGeom prst="ellipse">
                <a:avLst/>
              </a:prstGeom>
              <a:solidFill>
                <a:srgbClr val="FE6F6F"/>
              </a:solidFill>
              <a:ln w="9525">
                <a:noFill/>
                <a:round/>
              </a:ln>
            </p:spPr>
            <p:txBody>
              <a:bodyPr anchor="ctr"/>
              <a:lstStyle/>
              <a:p>
                <a:pPr algn="ctr"/>
                <a:endParaRPr lang="zh-CN" altLang="zh-CN">
                  <a:solidFill>
                    <a:srgbClr val="FFFFFF"/>
                  </a:solidFill>
                </a:endParaRPr>
              </a:p>
            </p:txBody>
          </p:sp>
          <p:sp>
            <p:nvSpPr>
              <p:cNvPr id="18473" name="椭圆 28"/>
              <p:cNvSpPr>
                <a:spLocks noChangeArrowheads="1"/>
              </p:cNvSpPr>
              <p:nvPr/>
            </p:nvSpPr>
            <p:spPr bwMode="auto">
              <a:xfrm>
                <a:off x="87087" y="87087"/>
                <a:ext cx="1164800" cy="1164800"/>
              </a:xfrm>
              <a:prstGeom prst="ellipse">
                <a:avLst/>
              </a:prstGeom>
              <a:solidFill>
                <a:schemeClr val="bg1"/>
              </a:solidFill>
              <a:ln w="9525">
                <a:noFill/>
                <a:round/>
              </a:ln>
            </p:spPr>
            <p:txBody>
              <a:bodyPr anchor="ctr"/>
              <a:lstStyle/>
              <a:p>
                <a:pPr algn="ctr"/>
                <a:endParaRPr lang="zh-CN" altLang="zh-CN">
                  <a:solidFill>
                    <a:srgbClr val="FFFFFF"/>
                  </a:solidFill>
                </a:endParaRPr>
              </a:p>
            </p:txBody>
          </p:sp>
        </p:grpSp>
        <p:grpSp>
          <p:nvGrpSpPr>
            <p:cNvPr id="18454" name="组合 30"/>
            <p:cNvGrpSpPr/>
            <p:nvPr/>
          </p:nvGrpSpPr>
          <p:grpSpPr bwMode="auto">
            <a:xfrm>
              <a:off x="2282" y="1455"/>
              <a:ext cx="1606" cy="1606"/>
              <a:chOff x="0" y="0"/>
              <a:chExt cx="1338974" cy="1338974"/>
            </a:xfrm>
          </p:grpSpPr>
          <p:sp>
            <p:nvSpPr>
              <p:cNvPr id="18470" name="椭圆 31"/>
              <p:cNvSpPr>
                <a:spLocks noChangeArrowheads="1"/>
              </p:cNvSpPr>
              <p:nvPr/>
            </p:nvSpPr>
            <p:spPr bwMode="auto">
              <a:xfrm>
                <a:off x="0" y="0"/>
                <a:ext cx="1338974" cy="1338974"/>
              </a:xfrm>
              <a:prstGeom prst="ellipse">
                <a:avLst/>
              </a:prstGeom>
              <a:solidFill>
                <a:srgbClr val="FE6F6F"/>
              </a:solidFill>
              <a:ln w="9525">
                <a:noFill/>
                <a:round/>
              </a:ln>
            </p:spPr>
            <p:txBody>
              <a:bodyPr anchor="ctr"/>
              <a:lstStyle/>
              <a:p>
                <a:pPr algn="ctr"/>
                <a:endParaRPr lang="zh-CN" altLang="zh-CN">
                  <a:solidFill>
                    <a:srgbClr val="FFFFFF"/>
                  </a:solidFill>
                </a:endParaRPr>
              </a:p>
            </p:txBody>
          </p:sp>
          <p:sp>
            <p:nvSpPr>
              <p:cNvPr id="18471" name="椭圆 32"/>
              <p:cNvSpPr>
                <a:spLocks noChangeArrowheads="1"/>
              </p:cNvSpPr>
              <p:nvPr/>
            </p:nvSpPr>
            <p:spPr bwMode="auto">
              <a:xfrm>
                <a:off x="122304" y="122304"/>
                <a:ext cx="1094365" cy="1094365"/>
              </a:xfrm>
              <a:prstGeom prst="ellipse">
                <a:avLst/>
              </a:prstGeom>
              <a:solidFill>
                <a:schemeClr val="bg1"/>
              </a:solidFill>
              <a:ln w="9525">
                <a:noFill/>
                <a:round/>
              </a:ln>
            </p:spPr>
            <p:txBody>
              <a:bodyPr anchor="ctr"/>
              <a:lstStyle/>
              <a:p>
                <a:pPr algn="ctr"/>
                <a:endParaRPr lang="zh-CN" altLang="zh-CN">
                  <a:solidFill>
                    <a:srgbClr val="FFFFFF"/>
                  </a:solidFill>
                </a:endParaRPr>
              </a:p>
            </p:txBody>
          </p:sp>
        </p:grpSp>
        <p:grpSp>
          <p:nvGrpSpPr>
            <p:cNvPr id="18455" name="组合 33"/>
            <p:cNvGrpSpPr/>
            <p:nvPr/>
          </p:nvGrpSpPr>
          <p:grpSpPr bwMode="auto">
            <a:xfrm>
              <a:off x="2558" y="1732"/>
              <a:ext cx="1054" cy="1053"/>
              <a:chOff x="0" y="0"/>
              <a:chExt cx="1338974" cy="1338974"/>
            </a:xfrm>
          </p:grpSpPr>
          <p:sp>
            <p:nvSpPr>
              <p:cNvPr id="18468" name="椭圆 34"/>
              <p:cNvSpPr>
                <a:spLocks noChangeArrowheads="1"/>
              </p:cNvSpPr>
              <p:nvPr/>
            </p:nvSpPr>
            <p:spPr bwMode="auto">
              <a:xfrm>
                <a:off x="0" y="0"/>
                <a:ext cx="1338974" cy="1338974"/>
              </a:xfrm>
              <a:prstGeom prst="ellipse">
                <a:avLst/>
              </a:prstGeom>
              <a:solidFill>
                <a:srgbClr val="FE6F6F"/>
              </a:solidFill>
              <a:ln w="9525">
                <a:noFill/>
                <a:round/>
              </a:ln>
            </p:spPr>
            <p:txBody>
              <a:bodyPr anchor="ctr"/>
              <a:lstStyle/>
              <a:p>
                <a:pPr algn="ctr"/>
                <a:endParaRPr lang="zh-CN" altLang="zh-CN">
                  <a:solidFill>
                    <a:srgbClr val="FFFFFF"/>
                  </a:solidFill>
                </a:endParaRPr>
              </a:p>
            </p:txBody>
          </p:sp>
          <p:sp>
            <p:nvSpPr>
              <p:cNvPr id="18469" name="椭圆 35"/>
              <p:cNvSpPr>
                <a:spLocks noChangeArrowheads="1"/>
              </p:cNvSpPr>
              <p:nvPr/>
            </p:nvSpPr>
            <p:spPr bwMode="auto">
              <a:xfrm>
                <a:off x="180090" y="180092"/>
                <a:ext cx="978794" cy="978790"/>
              </a:xfrm>
              <a:prstGeom prst="ellipse">
                <a:avLst/>
              </a:prstGeom>
              <a:solidFill>
                <a:schemeClr val="bg1"/>
              </a:solidFill>
              <a:ln w="9525">
                <a:noFill/>
                <a:round/>
              </a:ln>
            </p:spPr>
            <p:txBody>
              <a:bodyPr anchor="ctr"/>
              <a:lstStyle/>
              <a:p>
                <a:pPr algn="ctr"/>
                <a:endParaRPr lang="zh-CN" altLang="zh-CN">
                  <a:solidFill>
                    <a:srgbClr val="FFFFFF"/>
                  </a:solidFill>
                </a:endParaRPr>
              </a:p>
            </p:txBody>
          </p:sp>
        </p:grpSp>
        <p:sp>
          <p:nvSpPr>
            <p:cNvPr id="18456" name="椭圆 36"/>
            <p:cNvSpPr>
              <a:spLocks noChangeArrowheads="1"/>
            </p:cNvSpPr>
            <p:nvPr/>
          </p:nvSpPr>
          <p:spPr bwMode="auto">
            <a:xfrm>
              <a:off x="2894" y="2068"/>
              <a:ext cx="381" cy="381"/>
            </a:xfrm>
            <a:prstGeom prst="ellipse">
              <a:avLst/>
            </a:prstGeom>
            <a:solidFill>
              <a:srgbClr val="FE6F6F"/>
            </a:solidFill>
            <a:ln w="9525">
              <a:noFill/>
              <a:round/>
            </a:ln>
          </p:spPr>
          <p:txBody>
            <a:bodyPr anchor="ctr"/>
            <a:lstStyle/>
            <a:p>
              <a:pPr algn="ctr"/>
              <a:endParaRPr lang="zh-CN" altLang="zh-CN">
                <a:solidFill>
                  <a:srgbClr val="FFFFFF"/>
                </a:solidFill>
              </a:endParaRPr>
            </a:p>
          </p:txBody>
        </p:sp>
        <p:sp>
          <p:nvSpPr>
            <p:cNvPr id="18457" name="椭圆 27"/>
            <p:cNvSpPr>
              <a:spLocks noChangeArrowheads="1"/>
            </p:cNvSpPr>
            <p:nvPr/>
          </p:nvSpPr>
          <p:spPr bwMode="auto">
            <a:xfrm>
              <a:off x="1570" y="743"/>
              <a:ext cx="3030" cy="3030"/>
            </a:xfrm>
            <a:prstGeom prst="ellipse">
              <a:avLst/>
            </a:prstGeom>
            <a:gradFill rotWithShape="1">
              <a:gsLst>
                <a:gs pos="0">
                  <a:srgbClr val="FFFFFF"/>
                </a:gs>
                <a:gs pos="31999">
                  <a:srgbClr val="FFFFFF"/>
                </a:gs>
                <a:gs pos="32999">
                  <a:srgbClr val="FFFFFF"/>
                </a:gs>
                <a:gs pos="100000">
                  <a:srgbClr val="FFFFFF"/>
                </a:gs>
              </a:gsLst>
              <a:lin ang="4800000" scaled="1"/>
            </a:gradFill>
            <a:ln w="9525">
              <a:noFill/>
              <a:round/>
            </a:ln>
          </p:spPr>
          <p:txBody>
            <a:bodyPr anchor="ctr"/>
            <a:lstStyle/>
            <a:p>
              <a:pPr algn="ctr"/>
              <a:endParaRPr lang="zh-CN" altLang="zh-CN">
                <a:solidFill>
                  <a:srgbClr val="FFFFFF"/>
                </a:solidFill>
              </a:endParaRPr>
            </a:p>
          </p:txBody>
        </p:sp>
        <p:sp>
          <p:nvSpPr>
            <p:cNvPr id="18458" name="燕尾形 40"/>
            <p:cNvSpPr>
              <a:spLocks noChangeArrowheads="1"/>
            </p:cNvSpPr>
            <p:nvPr/>
          </p:nvSpPr>
          <p:spPr bwMode="auto">
            <a:xfrm rot="-10080000">
              <a:off x="3063" y="2256"/>
              <a:ext cx="2246" cy="475"/>
            </a:xfrm>
            <a:custGeom>
              <a:avLst/>
              <a:gdLst>
                <a:gd name="T0" fmla="*/ 1244366 w 1244366"/>
                <a:gd name="T1" fmla="*/ 130513 h 263110"/>
                <a:gd name="T2" fmla="*/ 1244366 w 1244366"/>
                <a:gd name="T3" fmla="*/ 130512 h 263110"/>
                <a:gd name="T4" fmla="*/ 1244366 w 1244366"/>
                <a:gd name="T5" fmla="*/ 130512 h 263110"/>
                <a:gd name="T6" fmla="*/ 1244366 w 1244366"/>
                <a:gd name="T7" fmla="*/ 130513 h 263110"/>
                <a:gd name="T8" fmla="*/ 0 w 1244366"/>
                <a:gd name="T9" fmla="*/ 263110 h 263110"/>
                <a:gd name="T10" fmla="*/ 104076 w 1244366"/>
                <a:gd name="T11" fmla="*/ 153372 h 263110"/>
                <a:gd name="T12" fmla="*/ 64110 w 1244366"/>
                <a:gd name="T13" fmla="*/ 153372 h 263110"/>
                <a:gd name="T14" fmla="*/ 41250 w 1244366"/>
                <a:gd name="T15" fmla="*/ 130512 h 263110"/>
                <a:gd name="T16" fmla="*/ 41251 w 1244366"/>
                <a:gd name="T17" fmla="*/ 130512 h 263110"/>
                <a:gd name="T18" fmla="*/ 64111 w 1244366"/>
                <a:gd name="T19" fmla="*/ 107652 h 263110"/>
                <a:gd name="T20" fmla="*/ 102097 w 1244366"/>
                <a:gd name="T21" fmla="*/ 107652 h 263110"/>
                <a:gd name="T22" fmla="*/ 0 w 1244366"/>
                <a:gd name="T23" fmla="*/ 0 h 263110"/>
                <a:gd name="T24" fmla="*/ 464598 w 1244366"/>
                <a:gd name="T25" fmla="*/ 0 h 263110"/>
                <a:gd name="T26" fmla="*/ 566696 w 1244366"/>
                <a:gd name="T27" fmla="*/ 107652 h 263110"/>
                <a:gd name="T28" fmla="*/ 1221506 w 1244366"/>
                <a:gd name="T29" fmla="*/ 107653 h 263110"/>
                <a:gd name="T30" fmla="*/ 1244366 w 1244366"/>
                <a:gd name="T31" fmla="*/ 130512 h 263110"/>
                <a:gd name="T32" fmla="*/ 1221506 w 1244366"/>
                <a:gd name="T33" fmla="*/ 153372 h 263110"/>
                <a:gd name="T34" fmla="*/ 568674 w 1244366"/>
                <a:gd name="T35" fmla="*/ 153372 h 263110"/>
                <a:gd name="T36" fmla="*/ 464598 w 1244366"/>
                <a:gd name="T37" fmla="*/ 263110 h 263110"/>
                <a:gd name="T38" fmla="*/ 0 w 1244366"/>
                <a:gd name="T39" fmla="*/ 263110 h 263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4366"/>
                <a:gd name="T61" fmla="*/ 0 h 263110"/>
                <a:gd name="T62" fmla="*/ 1244366 w 1244366"/>
                <a:gd name="T63" fmla="*/ 263110 h 263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4366" h="263110">
                  <a:moveTo>
                    <a:pt x="1244366" y="130513"/>
                  </a:moveTo>
                  <a:cubicBezTo>
                    <a:pt x="1244366" y="130513"/>
                    <a:pt x="1244366" y="130513"/>
                    <a:pt x="1244366" y="130512"/>
                  </a:cubicBezTo>
                  <a:lnTo>
                    <a:pt x="1244366" y="130513"/>
                  </a:lnTo>
                  <a:close/>
                  <a:moveTo>
                    <a:pt x="0" y="263110"/>
                  </a:moveTo>
                  <a:lnTo>
                    <a:pt x="104076" y="153372"/>
                  </a:lnTo>
                  <a:lnTo>
                    <a:pt x="64110" y="153372"/>
                  </a:lnTo>
                  <a:cubicBezTo>
                    <a:pt x="51485" y="153372"/>
                    <a:pt x="41250" y="143137"/>
                    <a:pt x="41250" y="130512"/>
                  </a:cubicBezTo>
                  <a:lnTo>
                    <a:pt x="41251" y="130512"/>
                  </a:lnTo>
                  <a:cubicBezTo>
                    <a:pt x="41251" y="117887"/>
                    <a:pt x="51486" y="107652"/>
                    <a:pt x="64111" y="107652"/>
                  </a:cubicBezTo>
                  <a:lnTo>
                    <a:pt x="102097" y="107652"/>
                  </a:lnTo>
                  <a:lnTo>
                    <a:pt x="0" y="0"/>
                  </a:lnTo>
                  <a:lnTo>
                    <a:pt x="464598" y="0"/>
                  </a:lnTo>
                  <a:lnTo>
                    <a:pt x="566696" y="107652"/>
                  </a:lnTo>
                  <a:lnTo>
                    <a:pt x="1221506" y="107653"/>
                  </a:lnTo>
                  <a:cubicBezTo>
                    <a:pt x="1234131" y="107653"/>
                    <a:pt x="1244365" y="117888"/>
                    <a:pt x="1244366" y="130512"/>
                  </a:cubicBezTo>
                  <a:cubicBezTo>
                    <a:pt x="1244366" y="143137"/>
                    <a:pt x="1234131" y="153372"/>
                    <a:pt x="1221506" y="153372"/>
                  </a:cubicBezTo>
                  <a:lnTo>
                    <a:pt x="568674" y="153372"/>
                  </a:lnTo>
                  <a:lnTo>
                    <a:pt x="464598" y="263110"/>
                  </a:lnTo>
                  <a:lnTo>
                    <a:pt x="0" y="263110"/>
                  </a:lnTo>
                  <a:close/>
                </a:path>
              </a:pathLst>
            </a:custGeom>
            <a:solidFill>
              <a:srgbClr val="3F3F3F">
                <a:alpha val="36078"/>
              </a:srgbClr>
            </a:solidFill>
            <a:ln w="9525">
              <a:noFill/>
              <a:miter lim="800000"/>
            </a:ln>
          </p:spPr>
          <p:txBody>
            <a:bodyPr anchor="ctr"/>
            <a:lstStyle/>
            <a:p>
              <a:endParaRPr lang="zh-CN" altLang="en-US"/>
            </a:p>
          </p:txBody>
        </p:sp>
        <p:grpSp>
          <p:nvGrpSpPr>
            <p:cNvPr id="18459" name="组合 29"/>
            <p:cNvGrpSpPr/>
            <p:nvPr/>
          </p:nvGrpSpPr>
          <p:grpSpPr bwMode="auto">
            <a:xfrm rot="-2280000">
              <a:off x="2877" y="1481"/>
              <a:ext cx="1960" cy="414"/>
              <a:chOff x="0" y="0"/>
              <a:chExt cx="2872723" cy="607410"/>
            </a:xfrm>
          </p:grpSpPr>
          <p:sp>
            <p:nvSpPr>
              <p:cNvPr id="18466" name="燕尾形 2"/>
              <p:cNvSpPr>
                <a:spLocks noChangeArrowheads="1"/>
              </p:cNvSpPr>
              <p:nvPr/>
            </p:nvSpPr>
            <p:spPr bwMode="auto">
              <a:xfrm rot="10800000">
                <a:off x="1512125" y="0"/>
                <a:ext cx="1360598" cy="607410"/>
              </a:xfrm>
              <a:prstGeom prst="chevron">
                <a:avLst>
                  <a:gd name="adj" fmla="val 47413"/>
                </a:avLst>
              </a:prstGeom>
              <a:solidFill>
                <a:srgbClr val="FFCC4D"/>
              </a:solidFill>
              <a:ln w="9525">
                <a:noFill/>
                <a:miter lim="800000"/>
              </a:ln>
            </p:spPr>
            <p:txBody>
              <a:bodyPr anchor="ctr"/>
              <a:lstStyle/>
              <a:p>
                <a:pPr algn="ctr"/>
                <a:endParaRPr lang="zh-CN" altLang="zh-CN"/>
              </a:p>
            </p:txBody>
          </p:sp>
          <p:sp>
            <p:nvSpPr>
              <p:cNvPr id="18467" name="圆角矩形 3"/>
              <p:cNvSpPr>
                <a:spLocks noChangeArrowheads="1"/>
              </p:cNvSpPr>
              <p:nvPr/>
            </p:nvSpPr>
            <p:spPr bwMode="auto">
              <a:xfrm>
                <a:off x="0" y="253339"/>
                <a:ext cx="2777489" cy="105546"/>
              </a:xfrm>
              <a:prstGeom prst="roundRect">
                <a:avLst>
                  <a:gd name="adj" fmla="val 50000"/>
                </a:avLst>
              </a:prstGeom>
              <a:solidFill>
                <a:srgbClr val="A47676"/>
              </a:solidFill>
              <a:ln w="9525">
                <a:noFill/>
                <a:round/>
              </a:ln>
            </p:spPr>
            <p:txBody>
              <a:bodyPr anchor="ctr"/>
              <a:lstStyle/>
              <a:p>
                <a:pPr algn="ctr"/>
                <a:endParaRPr lang="zh-CN" altLang="zh-CN">
                  <a:solidFill>
                    <a:srgbClr val="FFFFFF"/>
                  </a:solidFill>
                </a:endParaRPr>
              </a:p>
            </p:txBody>
          </p:sp>
        </p:grpSp>
        <p:sp>
          <p:nvSpPr>
            <p:cNvPr id="18460" name="TextBox 102"/>
            <p:cNvSpPr>
              <a:spLocks noChangeArrowheads="1"/>
            </p:cNvSpPr>
            <p:nvPr/>
          </p:nvSpPr>
          <p:spPr bwMode="auto">
            <a:xfrm>
              <a:off x="5214" y="1003"/>
              <a:ext cx="1500" cy="816"/>
            </a:xfrm>
            <a:prstGeom prst="rect">
              <a:avLst/>
            </a:prstGeom>
            <a:noFill/>
            <a:ln w="9525">
              <a:noFill/>
              <a:miter lim="800000"/>
            </a:ln>
          </p:spPr>
          <p:txBody>
            <a:bodyPr>
              <a:spAutoFit/>
            </a:bodyPr>
            <a:lstStyle/>
            <a:p>
              <a:pPr algn="ctr"/>
              <a:r>
                <a:rPr lang="en-US" altLang="zh-CN" sz="2800" b="1">
                  <a:solidFill>
                    <a:srgbClr val="DDD9C3"/>
                  </a:solidFill>
                  <a:latin typeface="微软雅黑" panose="020B0503020204020204" pitchFamily="34" charset="-122"/>
                  <a:ea typeface="微软雅黑" panose="020B0503020204020204" pitchFamily="34" charset="-122"/>
                </a:rPr>
                <a:t>02</a:t>
              </a:r>
              <a:endParaRPr lang="en-US" altLang="zh-CN" sz="2800" b="1">
                <a:solidFill>
                  <a:srgbClr val="DDD9C3"/>
                </a:solidFill>
                <a:latin typeface="微软雅黑" panose="020B0503020204020204" pitchFamily="34" charset="-122"/>
                <a:ea typeface="微软雅黑" panose="020B0503020204020204" pitchFamily="34" charset="-122"/>
              </a:endParaRPr>
            </a:p>
          </p:txBody>
        </p:sp>
        <p:sp>
          <p:nvSpPr>
            <p:cNvPr id="18461" name="TextBox 103"/>
            <p:cNvSpPr>
              <a:spLocks noChangeArrowheads="1"/>
            </p:cNvSpPr>
            <p:nvPr/>
          </p:nvSpPr>
          <p:spPr bwMode="auto">
            <a:xfrm>
              <a:off x="703" y="4044"/>
              <a:ext cx="1499" cy="816"/>
            </a:xfrm>
            <a:prstGeom prst="rect">
              <a:avLst/>
            </a:prstGeom>
            <a:noFill/>
            <a:ln w="9525">
              <a:noFill/>
              <a:miter lim="800000"/>
            </a:ln>
          </p:spPr>
          <p:txBody>
            <a:bodyPr>
              <a:spAutoFit/>
            </a:bodyPr>
            <a:lstStyle/>
            <a:p>
              <a:pPr algn="ctr"/>
              <a:r>
                <a:rPr lang="en-US" altLang="zh-CN" sz="2800" b="1">
                  <a:solidFill>
                    <a:srgbClr val="FDE9D8"/>
                  </a:solidFill>
                  <a:latin typeface="微软雅黑" panose="020B0503020204020204" pitchFamily="34" charset="-122"/>
                  <a:ea typeface="微软雅黑" panose="020B0503020204020204" pitchFamily="34" charset="-122"/>
                </a:rPr>
                <a:t>03</a:t>
              </a:r>
              <a:endParaRPr lang="en-US" altLang="zh-CN" sz="2800" b="1">
                <a:solidFill>
                  <a:srgbClr val="FDE9D8"/>
                </a:solidFill>
                <a:latin typeface="微软雅黑" panose="020B0503020204020204" pitchFamily="34" charset="-122"/>
                <a:ea typeface="微软雅黑" panose="020B0503020204020204" pitchFamily="34" charset="-122"/>
              </a:endParaRPr>
            </a:p>
          </p:txBody>
        </p:sp>
        <p:sp>
          <p:nvSpPr>
            <p:cNvPr id="18462" name="TextBox 104"/>
            <p:cNvSpPr>
              <a:spLocks noChangeArrowheads="1"/>
            </p:cNvSpPr>
            <p:nvPr/>
          </p:nvSpPr>
          <p:spPr bwMode="auto">
            <a:xfrm>
              <a:off x="0" y="435"/>
              <a:ext cx="1499" cy="816"/>
            </a:xfrm>
            <a:prstGeom prst="rect">
              <a:avLst/>
            </a:prstGeom>
            <a:noFill/>
            <a:ln w="9525">
              <a:noFill/>
              <a:miter lim="800000"/>
            </a:ln>
          </p:spPr>
          <p:txBody>
            <a:bodyPr>
              <a:spAutoFit/>
            </a:bodyPr>
            <a:lstStyle/>
            <a:p>
              <a:pPr algn="ctr"/>
              <a:r>
                <a:rPr lang="en-US" altLang="zh-CN" sz="2800" b="1">
                  <a:solidFill>
                    <a:srgbClr val="C5D8F1"/>
                  </a:solidFill>
                  <a:latin typeface="微软雅黑" panose="020B0503020204020204" pitchFamily="34" charset="-122"/>
                  <a:ea typeface="微软雅黑" panose="020B0503020204020204" pitchFamily="34" charset="-122"/>
                  <a:sym typeface="Script MT Bold" pitchFamily="66" charset="0"/>
                </a:rPr>
                <a:t>01</a:t>
              </a:r>
              <a:endParaRPr lang="en-US" altLang="zh-CN" sz="2800" b="1">
                <a:solidFill>
                  <a:srgbClr val="C5D8F1"/>
                </a:solidFill>
                <a:latin typeface="微软雅黑" panose="020B0503020204020204" pitchFamily="34" charset="-122"/>
                <a:ea typeface="微软雅黑" panose="020B0503020204020204" pitchFamily="34" charset="-122"/>
                <a:sym typeface="Script MT Bold" pitchFamily="66" charset="0"/>
              </a:endParaRPr>
            </a:p>
          </p:txBody>
        </p:sp>
        <p:sp>
          <p:nvSpPr>
            <p:cNvPr id="18463" name="TextBox 105"/>
            <p:cNvSpPr>
              <a:spLocks noChangeArrowheads="1"/>
            </p:cNvSpPr>
            <p:nvPr/>
          </p:nvSpPr>
          <p:spPr bwMode="auto">
            <a:xfrm>
              <a:off x="1182" y="0"/>
              <a:ext cx="1518" cy="387"/>
            </a:xfrm>
            <a:prstGeom prst="rect">
              <a:avLst/>
            </a:prstGeom>
            <a:noFill/>
            <a:ln w="9525">
              <a:noFill/>
              <a:miter lim="800000"/>
            </a:ln>
          </p:spPr>
          <p:txBody>
            <a:bodyPr>
              <a:spAutoFit/>
            </a:bodyPr>
            <a:lstStyle/>
            <a:p>
              <a:r>
                <a:rPr lang="zh-CN" altLang="en-US" sz="1000" b="1">
                  <a:solidFill>
                    <a:schemeClr val="bg1"/>
                  </a:solidFill>
                  <a:latin typeface="BankGothic Lt BT" charset="-122"/>
                  <a:ea typeface="微软雅黑" panose="020B0503020204020204" pitchFamily="34" charset="-122"/>
                  <a:sym typeface="BankGothic Lt BT" charset="-122"/>
                </a:rPr>
                <a:t>添加标题</a:t>
              </a:r>
              <a:endParaRPr lang="zh-CN" altLang="en-US" sz="1000" b="1">
                <a:solidFill>
                  <a:schemeClr val="bg1"/>
                </a:solidFill>
                <a:latin typeface="BankGothic Lt BT" charset="-122"/>
                <a:ea typeface="微软雅黑" panose="020B0503020204020204" pitchFamily="34" charset="-122"/>
                <a:sym typeface="BankGothic Lt BT" charset="-122"/>
              </a:endParaRPr>
            </a:p>
          </p:txBody>
        </p:sp>
        <p:sp>
          <p:nvSpPr>
            <p:cNvPr id="18464" name="TextBox 107"/>
            <p:cNvSpPr>
              <a:spLocks noChangeArrowheads="1"/>
            </p:cNvSpPr>
            <p:nvPr/>
          </p:nvSpPr>
          <p:spPr bwMode="auto">
            <a:xfrm>
              <a:off x="5619" y="2107"/>
              <a:ext cx="1519" cy="388"/>
            </a:xfrm>
            <a:prstGeom prst="rect">
              <a:avLst/>
            </a:prstGeom>
            <a:noFill/>
            <a:ln w="9525">
              <a:noFill/>
              <a:miter lim="800000"/>
            </a:ln>
          </p:spPr>
          <p:txBody>
            <a:bodyPr>
              <a:spAutoFit/>
            </a:bodyPr>
            <a:lstStyle/>
            <a:p>
              <a:r>
                <a:rPr lang="zh-CN" altLang="en-US" sz="1000" b="1">
                  <a:solidFill>
                    <a:schemeClr val="bg1"/>
                  </a:solidFill>
                  <a:latin typeface="BankGothic Lt BT" charset="-122"/>
                  <a:ea typeface="微软雅黑" panose="020B0503020204020204" pitchFamily="34" charset="-122"/>
                  <a:sym typeface="BankGothic Lt BT" charset="-122"/>
                </a:rPr>
                <a:t>添加标题</a:t>
              </a:r>
              <a:endParaRPr lang="zh-CN" altLang="en-US" sz="1000" b="1">
                <a:solidFill>
                  <a:schemeClr val="bg1"/>
                </a:solidFill>
                <a:latin typeface="BankGothic Lt BT" charset="-122"/>
                <a:ea typeface="微软雅黑" panose="020B0503020204020204" pitchFamily="34" charset="-122"/>
                <a:sym typeface="BankGothic Lt BT" charset="-122"/>
              </a:endParaRPr>
            </a:p>
          </p:txBody>
        </p:sp>
        <p:sp>
          <p:nvSpPr>
            <p:cNvPr id="18465" name="TextBox 108"/>
            <p:cNvSpPr>
              <a:spLocks noChangeArrowheads="1"/>
            </p:cNvSpPr>
            <p:nvPr/>
          </p:nvSpPr>
          <p:spPr bwMode="auto">
            <a:xfrm>
              <a:off x="2135" y="4301"/>
              <a:ext cx="1518" cy="388"/>
            </a:xfrm>
            <a:prstGeom prst="rect">
              <a:avLst/>
            </a:prstGeom>
            <a:noFill/>
            <a:ln w="9525">
              <a:noFill/>
              <a:miter lim="800000"/>
            </a:ln>
          </p:spPr>
          <p:txBody>
            <a:bodyPr>
              <a:spAutoFit/>
            </a:bodyPr>
            <a:lstStyle/>
            <a:p>
              <a:r>
                <a:rPr lang="zh-CN" altLang="en-US" sz="1000" b="1">
                  <a:solidFill>
                    <a:schemeClr val="bg1"/>
                  </a:solidFill>
                  <a:latin typeface="BankGothic Lt BT" charset="-122"/>
                  <a:ea typeface="微软雅黑" panose="020B0503020204020204" pitchFamily="34" charset="-122"/>
                  <a:sym typeface="BankGothic Lt BT" charset="-122"/>
                </a:rPr>
                <a:t>添加标题</a:t>
              </a:r>
              <a:endParaRPr lang="zh-CN" altLang="en-US" sz="1000" b="1">
                <a:solidFill>
                  <a:schemeClr val="bg1"/>
                </a:solidFill>
                <a:latin typeface="BankGothic Lt BT" charset="-122"/>
                <a:ea typeface="微软雅黑" panose="020B0503020204020204" pitchFamily="34" charset="-122"/>
                <a:sym typeface="BankGothic Lt BT" charset="-122"/>
              </a:endParaRPr>
            </a:p>
          </p:txBody>
        </p:sp>
      </p:grpSp>
      <p:sp>
        <p:nvSpPr>
          <p:cNvPr id="18437" name="矩形 18"/>
          <p:cNvSpPr>
            <a:spLocks noChangeArrowheads="1"/>
          </p:cNvSpPr>
          <p:nvPr/>
        </p:nvSpPr>
        <p:spPr bwMode="auto">
          <a:xfrm>
            <a:off x="258445" y="2195195"/>
            <a:ext cx="4274185" cy="899160"/>
          </a:xfrm>
          <a:prstGeom prst="rect">
            <a:avLst/>
          </a:prstGeom>
          <a:noFill/>
          <a:ln w="9525">
            <a:noFill/>
            <a:miter lim="800000"/>
          </a:ln>
        </p:spPr>
        <p:txBody>
          <a:bodyPr wrap="square" lIns="68580" tIns="34290" rIns="68580" bIns="34290">
            <a:spAutoFit/>
          </a:bodyPr>
          <a:lstStyle/>
          <a:p>
            <a:pPr>
              <a:buFontTx/>
              <a:buNone/>
            </a:pPr>
            <a:r>
              <a:rPr sz="270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相信follow your heart是一切生產力的來源</a:t>
            </a:r>
            <a:endParaRPr sz="270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360截图20150512154422732"/>
          <p:cNvPicPr>
            <a:picLocks noChangeAspect="1" noChangeArrowheads="1"/>
          </p:cNvPicPr>
          <p:nvPr/>
        </p:nvPicPr>
        <p:blipFill>
          <a:blip r:embed="rId1" cstate="email"/>
          <a:srcRect/>
          <a:stretch>
            <a:fillRect/>
          </a:stretch>
        </p:blipFill>
        <p:spPr bwMode="auto">
          <a:xfrm>
            <a:off x="0" y="3175"/>
            <a:ext cx="9144000" cy="5143500"/>
          </a:xfrm>
          <a:prstGeom prst="rect">
            <a:avLst/>
          </a:prstGeom>
          <a:noFill/>
          <a:ln w="9525">
            <a:noFill/>
            <a:miter lim="800000"/>
            <a:headEnd/>
            <a:tailEnd/>
          </a:ln>
        </p:spPr>
      </p:pic>
      <p:grpSp>
        <p:nvGrpSpPr>
          <p:cNvPr id="19459" name="组合 1"/>
          <p:cNvGrpSpPr/>
          <p:nvPr/>
        </p:nvGrpSpPr>
        <p:grpSpPr bwMode="auto">
          <a:xfrm>
            <a:off x="1530350" y="1230313"/>
            <a:ext cx="6048375" cy="2387600"/>
            <a:chOff x="0" y="0"/>
            <a:chExt cx="4896544" cy="1620000"/>
          </a:xfrm>
        </p:grpSpPr>
        <p:grpSp>
          <p:nvGrpSpPr>
            <p:cNvPr id="19460" name="组合 3"/>
            <p:cNvGrpSpPr/>
            <p:nvPr/>
          </p:nvGrpSpPr>
          <p:grpSpPr bwMode="auto">
            <a:xfrm>
              <a:off x="0" y="0"/>
              <a:ext cx="4896544" cy="1620000"/>
              <a:chOff x="0" y="0"/>
              <a:chExt cx="3744416" cy="1368152"/>
            </a:xfrm>
          </p:grpSpPr>
          <p:sp>
            <p:nvSpPr>
              <p:cNvPr id="19462" name="矩形 5"/>
              <p:cNvSpPr>
                <a:spLocks noChangeArrowheads="1"/>
              </p:cNvSpPr>
              <p:nvPr/>
            </p:nvSpPr>
            <p:spPr bwMode="auto">
              <a:xfrm>
                <a:off x="0" y="288032"/>
                <a:ext cx="3744416" cy="792088"/>
              </a:xfrm>
              <a:prstGeom prst="rect">
                <a:avLst/>
              </a:prstGeom>
              <a:solidFill>
                <a:srgbClr val="232323">
                  <a:alpha val="65097"/>
                </a:srgbClr>
              </a:solidFill>
              <a:ln w="9525">
                <a:noFill/>
                <a:miter lim="800000"/>
              </a:ln>
            </p:spPr>
            <p:txBody>
              <a:bodyPr lIns="90170" tIns="46990" rIns="90170" bIns="469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63" name="等腰三角形 6"/>
              <p:cNvSpPr>
                <a:spLocks noChangeArrowheads="1"/>
              </p:cNvSpPr>
              <p:nvPr/>
            </p:nvSpPr>
            <p:spPr bwMode="auto">
              <a:xfrm>
                <a:off x="3456384" y="0"/>
                <a:ext cx="288032" cy="288032"/>
              </a:xfrm>
              <a:prstGeom prst="triangle">
                <a:avLst>
                  <a:gd name="adj" fmla="val 0"/>
                </a:avLst>
              </a:prstGeom>
              <a:solidFill>
                <a:srgbClr val="7F7F7F">
                  <a:alpha val="76077"/>
                </a:srgbClr>
              </a:solidFill>
              <a:ln w="9525">
                <a:noFill/>
                <a:miter lim="800000"/>
              </a:ln>
            </p:spPr>
            <p:txBody>
              <a:bodyPr lIns="90170" tIns="46990" rIns="90170" bIns="469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64" name="等腰三角形 7"/>
              <p:cNvSpPr>
                <a:spLocks noChangeArrowheads="1"/>
              </p:cNvSpPr>
              <p:nvPr/>
            </p:nvSpPr>
            <p:spPr bwMode="auto">
              <a:xfrm rot="10800000">
                <a:off x="0" y="1080120"/>
                <a:ext cx="288032" cy="288032"/>
              </a:xfrm>
              <a:prstGeom prst="triangle">
                <a:avLst>
                  <a:gd name="adj" fmla="val 0"/>
                </a:avLst>
              </a:prstGeom>
              <a:solidFill>
                <a:srgbClr val="7F7F7F">
                  <a:alpha val="78038"/>
                </a:srgbClr>
              </a:solidFill>
              <a:ln w="9525">
                <a:noFill/>
                <a:miter lim="800000"/>
              </a:ln>
            </p:spPr>
            <p:txBody>
              <a:bodyPr lIns="90170" tIns="46990" rIns="90170" bIns="469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9461" name="Rectangle 1"/>
            <p:cNvSpPr>
              <a:spLocks noChangeArrowheads="1"/>
            </p:cNvSpPr>
            <p:nvPr/>
          </p:nvSpPr>
          <p:spPr bwMode="auto">
            <a:xfrm>
              <a:off x="288032" y="408025"/>
              <a:ext cx="4515855" cy="803950"/>
            </a:xfrm>
            <a:prstGeom prst="rect">
              <a:avLst/>
            </a:prstGeom>
            <a:noFill/>
            <a:ln w="9525">
              <a:noFill/>
              <a:miter lim="800000"/>
            </a:ln>
          </p:spPr>
          <p:txBody>
            <a:bodyPr lIns="0" tIns="0" rIns="0" bIns="76176" anchor="ctr">
              <a:spAutoFit/>
            </a:bodyPr>
            <a:lstStyle/>
            <a:p>
              <a:pPr algn="ctr" eaLnBrk="0" hangingPunct="0"/>
              <a:r>
                <a:rPr lang="en-US" altLang="zh-CN" sz="7200" b="1">
                  <a:solidFill>
                    <a:schemeClr val="bg1"/>
                  </a:solidFill>
                  <a:latin typeface="造字工房悦黑体验版纤细体" pitchFamily="50" charset="-122"/>
                  <a:ea typeface="造字工房悦黑体验版纤细体" pitchFamily="50" charset="-122"/>
                  <a:sym typeface="造字工房悦黑体验版纤细体" pitchFamily="50" charset="-122"/>
                </a:rPr>
                <a:t>THANK</a:t>
              </a:r>
              <a:r>
                <a:rPr lang="en-US" altLang="zh-CN" sz="7200" b="1">
                  <a:solidFill>
                    <a:srgbClr val="FFCC00"/>
                  </a:solidFill>
                  <a:latin typeface="造字工房悦黑体验版纤细体" pitchFamily="50" charset="-122"/>
                  <a:ea typeface="造字工房悦黑体验版纤细体" pitchFamily="50" charset="-122"/>
                  <a:sym typeface="造字工房悦黑体验版纤细体" pitchFamily="50" charset="-122"/>
                </a:rPr>
                <a:t>YOU</a:t>
              </a:r>
              <a:endParaRPr lang="en-US" altLang="zh-CN" sz="7200" b="1">
                <a:solidFill>
                  <a:srgbClr val="FFCC00"/>
                </a:solidFill>
                <a:latin typeface="造字工房悦黑体验版纤细体" pitchFamily="50" charset="-122"/>
                <a:ea typeface="造字工房悦黑体验版纤细体" pitchFamily="50" charset="-122"/>
                <a:sym typeface="造字工房悦黑体验版纤细体" pitchFamily="50" charset="-122"/>
              </a:endParaRPr>
            </a:p>
          </p:txBody>
        </p:sp>
      </p:gr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606</Words>
  <Application>WPS 演示</Application>
  <PresentationFormat>全屏显示(16:9)</PresentationFormat>
  <Paragraphs>68</Paragraphs>
  <Slides>9</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9</vt:i4>
      </vt:variant>
    </vt:vector>
  </HeadingPairs>
  <TitlesOfParts>
    <vt:vector size="27" baseType="lpstr">
      <vt:lpstr>Arial</vt:lpstr>
      <vt:lpstr>宋体</vt:lpstr>
      <vt:lpstr>Wingdings</vt:lpstr>
      <vt:lpstr>Calibri</vt:lpstr>
      <vt:lpstr>微软雅黑</vt:lpstr>
      <vt:lpstr>Calibri Light</vt:lpstr>
      <vt:lpstr>华文细黑</vt:lpstr>
      <vt:lpstr>Microsoft YaHei UI</vt:lpstr>
      <vt:lpstr>Arial Unicode MS</vt:lpstr>
      <vt:lpstr>Segoe UI</vt:lpstr>
      <vt:lpstr>Gulim</vt:lpstr>
      <vt:lpstr>Script MT Bold</vt:lpstr>
      <vt:lpstr>BankGothic Lt BT</vt:lpstr>
      <vt:lpstr>造字工房悦黑体验版纤细体</vt:lpstr>
      <vt:lpstr>Arial Unicode MS</vt:lpstr>
      <vt:lpstr>Segoe Print</vt:lpstr>
      <vt:lpstr>黑体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chen</cp:lastModifiedBy>
  <cp:revision>19</cp:revision>
  <dcterms:created xsi:type="dcterms:W3CDTF">2013-01-25T01:44:00Z</dcterms:created>
  <dcterms:modified xsi:type="dcterms:W3CDTF">2018-11-09T15:54:17Z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2052-10.1.0.7668</vt:lpwstr>
  </property>
  <property fmtid="{D5CDD505-2E9C-101B-9397-08002B2CF9AE}" pid="3" name="KSORubyTemplateID">
    <vt:lpwstr>13</vt:lpwstr>
  </property>
</Properties>
</file>