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9" r:id="rId4"/>
    <p:sldId id="274" r:id="rId5"/>
    <p:sldId id="275" r:id="rId6"/>
    <p:sldId id="276" r:id="rId7"/>
    <p:sldId id="265" r:id="rId8"/>
    <p:sldId id="266" r:id="rId9"/>
    <p:sldId id="277" r:id="rId10"/>
    <p:sldId id="267" r:id="rId11"/>
    <p:sldId id="271" r:id="rId12"/>
    <p:sldId id="260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23">
          <p15:clr>
            <a:srgbClr val="A4A3A4"/>
          </p15:clr>
        </p15:guide>
        <p15:guide id="3" orient="horz" pos="2017">
          <p15:clr>
            <a:srgbClr val="A4A3A4"/>
          </p15:clr>
        </p15:guide>
        <p15:guide id="4" pos="2880">
          <p15:clr>
            <a:srgbClr val="A4A3A4"/>
          </p15:clr>
        </p15:guide>
        <p15:guide id="5" pos="2256">
          <p15:clr>
            <a:srgbClr val="A4A3A4"/>
          </p15:clr>
        </p15:guide>
        <p15:guide id="6" pos="3504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orient="horz" pos="1223"/>
        <p:guide orient="horz" pos="2017"/>
        <p:guide pos="2880"/>
        <p:guide pos="2256"/>
        <p:guide pos="3504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B2B2-FF6F-4566-B356-BDA7D53A5C03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2290-E94E-4024-A6F4-6E4AFE69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5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B9B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14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167" y="2616755"/>
            <a:ext cx="5985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行</a:t>
            </a:r>
            <a:r>
              <a:rPr lang="zh-CN" altLang="en-US" sz="4800" b="1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学千里 识致广大</a:t>
            </a:r>
            <a:r>
              <a:rPr lang="en-US" altLang="zh-CN" sz="4800" b="1" dirty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 </a:t>
            </a:r>
            <a:r>
              <a:rPr lang="en-US" altLang="zh-CN" sz="5400" b="1" dirty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 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  <a:p>
            <a:pPr algn="ctr"/>
            <a:endParaRPr lang="zh-CN" altLang="en-US" sz="24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36885" y="4011910"/>
            <a:ext cx="2295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rPr>
              <a:t>2016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rPr>
              <a:t>级新闻一班陈灵涵</a:t>
            </a:r>
            <a:endParaRPr lang="zh-CN" altLang="en-US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86535" y="938329"/>
            <a:ext cx="22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、行在香港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8" y="20832"/>
            <a:ext cx="2880320" cy="201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5" y="3436276"/>
            <a:ext cx="2745305" cy="164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5" y="2706765"/>
            <a:ext cx="3285365" cy="246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" y="2157919"/>
            <a:ext cx="1917535" cy="255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77" y="26005"/>
            <a:ext cx="2413928" cy="321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8" y="1243323"/>
            <a:ext cx="2005472" cy="2673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1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66655" y="1851670"/>
            <a:ext cx="2475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开拓</a:t>
            </a:r>
            <a:r>
              <a:rPr lang="zh-CN" altLang="en-US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视野，紧跟浪潮。</a:t>
            </a:r>
            <a:endParaRPr lang="en-US" altLang="zh-CN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endParaRPr lang="en-US" altLang="zh-CN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取长补短，见贤思齐。</a:t>
            </a:r>
            <a:endParaRPr lang="en-US" altLang="zh-CN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endParaRPr lang="en-US" altLang="zh-CN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204" y="3489738"/>
            <a:ext cx="492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我们的优势在哪里？我们的不足之处又在哪里？</a:t>
            </a:r>
            <a:endParaRPr lang="en-US" altLang="zh-CN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150" y="-1786"/>
            <a:ext cx="2835315" cy="51452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1530" y="951570"/>
            <a:ext cx="22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四、反思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6635" y="4301136"/>
            <a:ext cx="355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以及，每一天都不要忘了，你从重大带来的的工作和学习</a:t>
            </a:r>
            <a:r>
              <a:rPr lang="en-US" altLang="zh-CN" sz="1600" dirty="0" smtClean="0">
                <a:solidFill>
                  <a:srgbClr val="C00000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……</a:t>
            </a:r>
            <a:endParaRPr lang="zh-CN" altLang="en-US" sz="1600" dirty="0" smtClean="0">
              <a:solidFill>
                <a:srgbClr val="C00000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2155"/>
            <a:ext cx="51435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97225" y="1626645"/>
            <a:ext cx="1305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返程</a:t>
            </a:r>
            <a:endParaRPr lang="en-US" altLang="zh-CN" sz="40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endParaRPr lang="en-US" altLang="zh-CN" sz="40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开始</a:t>
            </a:r>
            <a:endParaRPr lang="zh-CN" altLang="en-US" sz="40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4988"/>
          <a:stretch/>
        </p:blipFill>
        <p:spPr>
          <a:xfrm>
            <a:off x="6192180" y="-110444"/>
            <a:ext cx="3060339" cy="535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r="9590"/>
          <a:stretch/>
        </p:blipFill>
        <p:spPr>
          <a:xfrm>
            <a:off x="-153525" y="-128550"/>
            <a:ext cx="2591780" cy="536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3415117" y="906565"/>
            <a:ext cx="1800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学习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视野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行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在香港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反思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endParaRPr lang="en-US" altLang="zh-CN" sz="12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zh-CN" sz="12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zh-CN" sz="1200" dirty="0" smtClean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6535" y="93832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一、学习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5" y="51470"/>
            <a:ext cx="4982750" cy="332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35" y="2821928"/>
            <a:ext cx="2988827" cy="2242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51" y="2452597"/>
            <a:ext cx="1962566" cy="261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341530" y="185243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关于普利策：</a:t>
            </a:r>
            <a:endParaRPr lang="en-US" altLang="zh-CN" sz="2400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新闻人都在做什么？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01" y="2256715"/>
            <a:ext cx="3375375" cy="253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6535" y="93832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一、学习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6545" y="1530827"/>
            <a:ext cx="3336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展</a:t>
            </a: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江、闾丘露薇、李文</a:t>
            </a:r>
            <a:endParaRPr lang="en-US" altLang="zh-CN" sz="2400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81" y="1761660"/>
            <a:ext cx="2312479" cy="327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7" y="96475"/>
            <a:ext cx="3248980" cy="243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14184" y="2428305"/>
            <a:ext cx="3690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大陆媒体人经济犯罪调查</a:t>
            </a:r>
            <a:endParaRPr lang="en-US" altLang="zh-CN" sz="24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endParaRPr lang="en-US" altLang="zh-CN" sz="24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METOO</a:t>
            </a:r>
          </a:p>
          <a:p>
            <a:endParaRPr lang="en-US" altLang="zh-CN" sz="24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融合趋势与媒体发展之路</a:t>
            </a:r>
            <a:endParaRPr lang="zh-CN" altLang="en-US" sz="24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6535" y="93832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一、学习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185" y="1530827"/>
            <a:ext cx="369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公开讲座、论坛、研讨会</a:t>
            </a:r>
            <a:endParaRPr lang="en-US" altLang="zh-CN" sz="2400" kern="100" dirty="0" smtClean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74" y="138795"/>
            <a:ext cx="3060340" cy="229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90" y="415175"/>
            <a:ext cx="2817111" cy="211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13" y="2428305"/>
            <a:ext cx="2978950" cy="223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16" y="2556411"/>
            <a:ext cx="3072985" cy="230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941684" y="2167591"/>
            <a:ext cx="1770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社会意义</a:t>
            </a:r>
            <a:endParaRPr lang="en-US" altLang="zh-CN" sz="28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新闻理想</a:t>
            </a:r>
            <a:endParaRPr lang="zh-CN" altLang="en-US" sz="28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6535" y="3921900"/>
            <a:ext cx="283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Ebrima" pitchFamily="2" charset="0"/>
              </a:rPr>
              <a:t>“小报社的调查记者现状堪忧”</a:t>
            </a:r>
            <a:endParaRPr lang="zh-CN" altLang="en-US" sz="1400" dirty="0" smtClean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Ebrima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6675" y="4565539"/>
            <a:ext cx="373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rPr>
              <a:t>“As a Feature Writer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rPr>
              <a:t>    Simple details make things powerful”</a:t>
            </a:r>
          </a:p>
        </p:txBody>
      </p:sp>
    </p:spTree>
    <p:extLst>
      <p:ext uri="{BB962C8B-B14F-4D97-AF65-F5344CB8AC3E}">
        <p14:creationId xmlns:p14="http://schemas.microsoft.com/office/powerpoint/2010/main" val="7696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6535" y="93832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二、视野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295" y="2225355"/>
            <a:ext cx="3699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对于教学空间的充分利用</a:t>
            </a:r>
            <a:endParaRPr lang="en-US" altLang="zh-CN" sz="2400" kern="1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教师以及教学方式</a:t>
            </a:r>
            <a:endParaRPr lang="en-US" altLang="zh-CN" sz="2400" kern="100" dirty="0" smtClean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2442775"/>
            <a:ext cx="3271625" cy="245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06" y="771550"/>
            <a:ext cx="2827394" cy="3769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326" y="129973"/>
            <a:ext cx="3264133" cy="185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4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57841" y="19866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kern="100" dirty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教学设备</a:t>
            </a:r>
            <a:endParaRPr lang="en-US" altLang="zh-CN" sz="2800" kern="1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800" kern="1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kern="100" dirty="0">
                <a:solidFill>
                  <a:schemeClr val="accent1">
                    <a:lumMod val="75000"/>
                  </a:schemeClr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学生之间的同与不同</a:t>
            </a:r>
            <a:endParaRPr lang="en-US" altLang="zh-CN" sz="2800" kern="100" dirty="0">
              <a:solidFill>
                <a:schemeClr val="accent1">
                  <a:lumMod val="75000"/>
                </a:schemeClr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0" y="2301720"/>
            <a:ext cx="2063828" cy="275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09" y="149163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10" y="0"/>
            <a:ext cx="2753925" cy="206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386535" y="93832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二、视野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46" y="-1253675"/>
            <a:ext cx="9249646" cy="693723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solidFill>
                <a:schemeClr val="bg1"/>
              </a:solidFill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012160" y="684559"/>
            <a:ext cx="400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kern="100" dirty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3600" kern="100" dirty="0" smtClean="0">
                <a:solidFill>
                  <a:schemeClr val="bg1"/>
                </a:solidFill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、行在香港</a:t>
            </a:r>
            <a:endParaRPr lang="zh-CN" altLang="zh-CN" sz="3600" kern="100" dirty="0">
              <a:solidFill>
                <a:schemeClr val="bg1"/>
              </a:solidFill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93" y="1428196"/>
            <a:ext cx="3100902" cy="232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250825" y="222894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方正启体繁体" panose="03000509000000000000" pitchFamily="65" charset="-122"/>
                <a:ea typeface="方正启体繁体" panose="03000509000000000000" pitchFamily="65" charset="-122"/>
                <a:cs typeface="Ebrima" pitchFamily="2" charset="0"/>
              </a:rPr>
              <a:t>香港浸会大学访学</a:t>
            </a:r>
            <a:r>
              <a:rPr lang="en-US" altLang="zh-CN" sz="2400" b="1" dirty="0">
                <a:latin typeface="Ebrima" pitchFamily="2" charset="0"/>
                <a:ea typeface="Ebrima" pitchFamily="2" charset="0"/>
                <a:cs typeface="Ebrima" pitchFamily="2" charset="0"/>
              </a:rPr>
              <a:t> </a:t>
            </a:r>
            <a:endParaRPr lang="zh-CN" altLang="en-US" sz="2400" b="1" dirty="0"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72944"/>
            <a:ext cx="27009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86535" y="938329"/>
            <a:ext cx="22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kern="100" dirty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2400" kern="100" dirty="0" smtClean="0"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Times New Roman" panose="02020603050405020304" pitchFamily="18" charset="0"/>
              </a:rPr>
              <a:t>、行在香港</a:t>
            </a:r>
            <a:endParaRPr lang="zh-CN" altLang="zh-CN" sz="2400" kern="100" dirty="0">
              <a:latin typeface="锐字锐线怒放黑简1.0" panose="02010604000000000000" pitchFamily="2" charset="-122"/>
              <a:ea typeface="锐字锐线怒放黑简1.0" panose="02010604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6" y="3316079"/>
            <a:ext cx="3309630" cy="186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0" y="3066805"/>
            <a:ext cx="1775428" cy="1984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86" y="4323"/>
            <a:ext cx="2770359" cy="207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39" y="150369"/>
            <a:ext cx="2676315" cy="476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" y="1448079"/>
            <a:ext cx="1625029" cy="216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97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211</Words>
  <Application>Microsoft Office PowerPoint</Application>
  <PresentationFormat>全屏显示(16:9)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方正启体繁体</vt:lpstr>
      <vt:lpstr>锐字锐线怒放黑简1.0</vt:lpstr>
      <vt:lpstr>宋体</vt:lpstr>
      <vt:lpstr>微软雅黑</vt:lpstr>
      <vt:lpstr>Arial</vt:lpstr>
      <vt:lpstr>Calibri</vt:lpstr>
      <vt:lpstr>Ebrima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刘士哲(0102341)</dc:creator>
  <cp:lastModifiedBy>陈 灵涵</cp:lastModifiedBy>
  <cp:revision>27</cp:revision>
  <dcterms:created xsi:type="dcterms:W3CDTF">2015-12-11T01:22:18Z</dcterms:created>
  <dcterms:modified xsi:type="dcterms:W3CDTF">2018-11-10T06:08:27Z</dcterms:modified>
</cp:coreProperties>
</file>